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673" r:id="rId2"/>
    <p:sldId id="690" r:id="rId3"/>
    <p:sldId id="680" r:id="rId4"/>
    <p:sldId id="684" r:id="rId5"/>
    <p:sldId id="687" r:id="rId6"/>
    <p:sldId id="693" r:id="rId7"/>
    <p:sldId id="688" r:id="rId8"/>
    <p:sldId id="686" r:id="rId9"/>
    <p:sldId id="691" r:id="rId10"/>
    <p:sldId id="69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8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4" autoAdjust="0"/>
    <p:restoredTop sz="94640" autoAdjust="0"/>
  </p:normalViewPr>
  <p:slideViewPr>
    <p:cSldViewPr snapToGrid="0" snapToObjects="1">
      <p:cViewPr varScale="1">
        <p:scale>
          <a:sx n="69" d="100"/>
          <a:sy n="69" d="100"/>
        </p:scale>
        <p:origin x="78" y="12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FY 2018 Enacted</c:v>
                </c:pt>
              </c:strCache>
            </c:strRef>
          </c:tx>
          <c:dPt>
            <c:idx val="0"/>
            <c:bubble3D val="0"/>
            <c:spPr>
              <a:solidFill>
                <a:srgbClr val="11335B"/>
              </a:solidFill>
              <a:ln>
                <a:noFill/>
              </a:ln>
              <a:effectLst/>
            </c:spPr>
            <c:extLst>
              <c:ext xmlns:c16="http://schemas.microsoft.com/office/drawing/2014/chart" uri="{C3380CC4-5D6E-409C-BE32-E72D297353CC}">
                <c16:uniqueId val="{00000001-E6AA-4047-BFA2-946C1D41F985}"/>
              </c:ext>
            </c:extLst>
          </c:dPt>
          <c:dPt>
            <c:idx val="1"/>
            <c:bubble3D val="0"/>
            <c:spPr>
              <a:pattFill prst="pct75">
                <a:fgClr>
                  <a:srgbClr val="B2471E"/>
                </a:fgClr>
                <a:bgClr>
                  <a:schemeClr val="bg1"/>
                </a:bgClr>
              </a:pattFill>
              <a:ln>
                <a:solidFill>
                  <a:schemeClr val="bg1"/>
                </a:solidFill>
              </a:ln>
              <a:effectLst/>
            </c:spPr>
            <c:extLst>
              <c:ext xmlns:c16="http://schemas.microsoft.com/office/drawing/2014/chart" uri="{C3380CC4-5D6E-409C-BE32-E72D297353CC}">
                <c16:uniqueId val="{00000003-E6AA-4047-BFA2-946C1D41F985}"/>
              </c:ext>
            </c:extLst>
          </c:dPt>
          <c:dPt>
            <c:idx val="2"/>
            <c:bubble3D val="0"/>
            <c:spPr>
              <a:solidFill>
                <a:srgbClr val="B2471E"/>
              </a:solidFill>
              <a:ln>
                <a:solidFill>
                  <a:schemeClr val="bg1"/>
                </a:solidFill>
              </a:ln>
              <a:effectLst/>
            </c:spPr>
            <c:extLst>
              <c:ext xmlns:c16="http://schemas.microsoft.com/office/drawing/2014/chart" uri="{C3380CC4-5D6E-409C-BE32-E72D297353CC}">
                <c16:uniqueId val="{00000005-E6AA-4047-BFA2-946C1D41F985}"/>
              </c:ext>
            </c:extLst>
          </c:dPt>
          <c:dPt>
            <c:idx val="3"/>
            <c:bubble3D val="0"/>
            <c:spPr>
              <a:solidFill>
                <a:srgbClr val="5D8B72"/>
              </a:solidFill>
              <a:ln>
                <a:noFill/>
              </a:ln>
              <a:effectLst/>
            </c:spPr>
            <c:extLst>
              <c:ext xmlns:c16="http://schemas.microsoft.com/office/drawing/2014/chart" uri="{C3380CC4-5D6E-409C-BE32-E72D297353CC}">
                <c16:uniqueId val="{00000007-E6AA-4047-BFA2-946C1D41F985}"/>
              </c:ext>
            </c:extLst>
          </c:dPt>
          <c:dLbls>
            <c:delete val="1"/>
          </c:dLbls>
          <c:cat>
            <c:strRef>
              <c:f>Sheet1!$A$2:$A$5</c:f>
              <c:strCache>
                <c:ptCount val="4"/>
                <c:pt idx="0">
                  <c:v>STRS 60%</c:v>
                </c:pt>
                <c:pt idx="1">
                  <c:v>ITS (Hollings MEP) 12%</c:v>
                </c:pt>
                <c:pt idx="2">
                  <c:v>ITS (Manufacturing USA) 1%</c:v>
                </c:pt>
                <c:pt idx="3">
                  <c:v>CRS 27%</c:v>
                </c:pt>
              </c:strCache>
            </c:strRef>
          </c:cat>
          <c:val>
            <c:numRef>
              <c:f>Sheet1!$B$2:$B$5</c:f>
              <c:numCache>
                <c:formatCode>General</c:formatCode>
                <c:ptCount val="4"/>
                <c:pt idx="0">
                  <c:v>724.5</c:v>
                </c:pt>
                <c:pt idx="1">
                  <c:v>140</c:v>
                </c:pt>
                <c:pt idx="2">
                  <c:v>15</c:v>
                </c:pt>
                <c:pt idx="3">
                  <c:v>319</c:v>
                </c:pt>
              </c:numCache>
            </c:numRef>
          </c:val>
          <c:extLst>
            <c:ext xmlns:c16="http://schemas.microsoft.com/office/drawing/2014/chart" uri="{C3380CC4-5D6E-409C-BE32-E72D297353CC}">
              <c16:uniqueId val="{00000008-E6AA-4047-BFA2-946C1D41F985}"/>
            </c:ext>
          </c:extLst>
        </c:ser>
        <c:dLbls>
          <c:dLblPos val="inEnd"/>
          <c:showLegendKey val="0"/>
          <c:showVal val="0"/>
          <c:showCatName val="0"/>
          <c:showSerName val="0"/>
          <c:showPercent val="1"/>
          <c:showBubbleSize val="0"/>
          <c:showLeaderLines val="1"/>
        </c:dLbls>
        <c:firstSliceAng val="0"/>
      </c:pie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4591F-27FC-4A67-B699-7A94DBBFA82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AB509B-1D1C-47F1-886B-B78E11B22491}">
      <dgm:prSet phldrT="[Text]"/>
      <dgm:spPr>
        <a:solidFill>
          <a:schemeClr val="accent1">
            <a:hueOff val="0"/>
            <a:satOff val="0"/>
            <a:lumOff val="0"/>
          </a:schemeClr>
        </a:solidFill>
      </dgm:spPr>
      <dgm:t>
        <a:bodyPr/>
        <a:lstStyle/>
        <a:p>
          <a:r>
            <a:rPr lang="en-US" dirty="0">
              <a:solidFill>
                <a:schemeClr val="tx2">
                  <a:lumMod val="60000"/>
                  <a:lumOff val="40000"/>
                </a:schemeClr>
              </a:solidFill>
            </a:rPr>
            <a:t>Extension by restriction</a:t>
          </a:r>
        </a:p>
      </dgm:t>
    </dgm:pt>
    <dgm:pt modelId="{69694E08-3994-4F94-B158-756F1A23EDE6}" type="parTrans" cxnId="{BD40F557-165D-4189-9D2A-D73B5743D9FC}">
      <dgm:prSet/>
      <dgm:spPr/>
      <dgm:t>
        <a:bodyPr/>
        <a:lstStyle/>
        <a:p>
          <a:endParaRPr lang="en-US"/>
        </a:p>
      </dgm:t>
    </dgm:pt>
    <dgm:pt modelId="{34CAF1D5-230B-45B1-987D-4EB50A068FF2}" type="sibTrans" cxnId="{BD40F557-165D-4189-9D2A-D73B5743D9FC}">
      <dgm:prSet/>
      <dgm:spPr/>
      <dgm:t>
        <a:bodyPr/>
        <a:lstStyle/>
        <a:p>
          <a:endParaRPr lang="en-US"/>
        </a:p>
      </dgm:t>
    </dgm:pt>
    <dgm:pt modelId="{2E14EBC7-21A1-4764-AA48-FDE8CA697566}">
      <dgm:prSet phldrT="[Text]"/>
      <dgm:spPr>
        <a:solidFill>
          <a:schemeClr val="accent1">
            <a:lumMod val="60000"/>
            <a:lumOff val="40000"/>
            <a:alpha val="90000"/>
          </a:schemeClr>
        </a:solidFill>
      </dgm:spPr>
      <dgm:t>
        <a:bodyPr/>
        <a:lstStyle/>
        <a:p>
          <a:pPr>
            <a:spcBef>
              <a:spcPct val="0"/>
            </a:spcBef>
            <a:spcAft>
              <a:spcPct val="15000"/>
            </a:spcAft>
          </a:pPr>
          <a:r>
            <a:rPr lang="en-US" sz="1700" kern="1200" dirty="0"/>
            <a:t>Provide generic tags with qualifiers for semantic labeling</a:t>
          </a:r>
        </a:p>
      </dgm:t>
    </dgm:pt>
    <dgm:pt modelId="{576B1044-468B-4C47-B921-5D6D5D753C6C}" type="parTrans" cxnId="{752E8CE7-E948-408F-9D65-8563BF6B1E16}">
      <dgm:prSet/>
      <dgm:spPr/>
      <dgm:t>
        <a:bodyPr/>
        <a:lstStyle/>
        <a:p>
          <a:endParaRPr lang="en-US"/>
        </a:p>
      </dgm:t>
    </dgm:pt>
    <dgm:pt modelId="{63F4DE91-F145-4E24-ABD1-69444E1038BD}" type="sibTrans" cxnId="{752E8CE7-E948-408F-9D65-8563BF6B1E16}">
      <dgm:prSet/>
      <dgm:spPr/>
      <dgm:t>
        <a:bodyPr/>
        <a:lstStyle/>
        <a:p>
          <a:endParaRPr lang="en-US"/>
        </a:p>
      </dgm:t>
    </dgm:pt>
    <dgm:pt modelId="{5012975B-CE85-495A-B2F0-AC8EF350326C}">
      <dgm:prSet phldrT="[Text]"/>
      <dgm:spPr/>
      <dgm:t>
        <a:bodyPr/>
        <a:lstStyle/>
        <a:p>
          <a:r>
            <a:rPr lang="en-US" dirty="0"/>
            <a:t>ANY</a:t>
          </a:r>
        </a:p>
      </dgm:t>
    </dgm:pt>
    <dgm:pt modelId="{977D7151-9495-4B55-8B0A-3153747B32C9}" type="parTrans" cxnId="{79FC6B14-B593-4219-9245-B85DCC9F672E}">
      <dgm:prSet/>
      <dgm:spPr/>
      <dgm:t>
        <a:bodyPr/>
        <a:lstStyle/>
        <a:p>
          <a:endParaRPr lang="en-US"/>
        </a:p>
      </dgm:t>
    </dgm:pt>
    <dgm:pt modelId="{E4EA81BD-8639-4179-AF96-059D28BFF5CA}" type="sibTrans" cxnId="{79FC6B14-B593-4219-9245-B85DCC9F672E}">
      <dgm:prSet/>
      <dgm:spPr/>
      <dgm:t>
        <a:bodyPr/>
        <a:lstStyle/>
        <a:p>
          <a:endParaRPr lang="en-US"/>
        </a:p>
      </dgm:t>
    </dgm:pt>
    <dgm:pt modelId="{7CC32D85-58E9-4B95-891A-57F2AFEA45E2}">
      <dgm:prSet phldrT="[Text]" custT="1"/>
      <dgm:spPr/>
      <dgm:t>
        <a:bodyPr/>
        <a:lstStyle/>
        <a:p>
          <a:pPr>
            <a:spcBef>
              <a:spcPct val="0"/>
            </a:spcBef>
            <a:spcAft>
              <a:spcPts val="3000"/>
            </a:spcAft>
          </a:pPr>
          <a:r>
            <a:rPr lang="en-US" sz="1700" kern="1200" dirty="0">
              <a:solidFill>
                <a:prstClr val="black">
                  <a:hueOff val="0"/>
                  <a:satOff val="0"/>
                  <a:lumOff val="0"/>
                  <a:alphaOff val="0"/>
                </a:prstClr>
              </a:solidFill>
              <a:latin typeface="Calibri" panose="020F0502020204030204"/>
              <a:ea typeface="+mn-ea"/>
              <a:cs typeface="+mn-cs"/>
            </a:rPr>
            <a:t>Exploit features of (respective) schema languages to provide hooks for developers</a:t>
          </a:r>
        </a:p>
      </dgm:t>
    </dgm:pt>
    <dgm:pt modelId="{6BFB22DB-5784-4D41-9935-DB339D61BEFC}" type="parTrans" cxnId="{75BE8C06-F89E-4C80-A56B-BFA55DFDBB34}">
      <dgm:prSet/>
      <dgm:spPr/>
      <dgm:t>
        <a:bodyPr/>
        <a:lstStyle/>
        <a:p>
          <a:endParaRPr lang="en-US"/>
        </a:p>
      </dgm:t>
    </dgm:pt>
    <dgm:pt modelId="{6C329023-ECF3-40AA-A17C-1624CCA597FA}" type="sibTrans" cxnId="{75BE8C06-F89E-4C80-A56B-BFA55DFDBB34}">
      <dgm:prSet/>
      <dgm:spPr/>
      <dgm:t>
        <a:bodyPr/>
        <a:lstStyle/>
        <a:p>
          <a:endParaRPr lang="en-US"/>
        </a:p>
      </dgm:t>
    </dgm:pt>
    <dgm:pt modelId="{13ADEA45-471B-4C49-8EA5-E2280DF525A9}">
      <dgm:prSet phldrT="[Text]" custT="1"/>
      <dgm:spPr/>
      <dgm:t>
        <a:bodyPr/>
        <a:lstStyle/>
        <a:p>
          <a:pPr>
            <a:spcBef>
              <a:spcPts val="2400"/>
            </a:spcBef>
            <a:spcAft>
              <a:spcPct val="15000"/>
            </a:spcAft>
          </a:pPr>
          <a:r>
            <a:rPr lang="en-US" sz="1700" kern="1200" dirty="0">
              <a:solidFill>
                <a:prstClr val="black">
                  <a:hueOff val="0"/>
                  <a:satOff val="0"/>
                  <a:lumOff val="0"/>
                  <a:alphaOff val="0"/>
                </a:prstClr>
              </a:solidFill>
              <a:latin typeface="Calibri" panose="020F0502020204030204"/>
              <a:ea typeface="+mn-ea"/>
              <a:cs typeface="+mn-cs"/>
            </a:rPr>
            <a:t>Effectively, these can provide for "mix-ins" to mingle with OSCAL data</a:t>
          </a:r>
        </a:p>
      </dgm:t>
    </dgm:pt>
    <dgm:pt modelId="{75F9657A-A49C-43AE-8362-F90A6ED10E1B}" type="parTrans" cxnId="{077217B2-89AA-4E11-9566-63B8B8DFDB0E}">
      <dgm:prSet/>
      <dgm:spPr/>
      <dgm:t>
        <a:bodyPr/>
        <a:lstStyle/>
        <a:p>
          <a:endParaRPr lang="en-US"/>
        </a:p>
      </dgm:t>
    </dgm:pt>
    <dgm:pt modelId="{7BA148C7-621A-4E48-B68E-BD22054F7B7D}" type="sibTrans" cxnId="{077217B2-89AA-4E11-9566-63B8B8DFDB0E}">
      <dgm:prSet/>
      <dgm:spPr/>
      <dgm:t>
        <a:bodyPr/>
        <a:lstStyle/>
        <a:p>
          <a:endParaRPr lang="en-US"/>
        </a:p>
      </dgm:t>
    </dgm:pt>
    <dgm:pt modelId="{5F6F1A43-5DBC-48D9-8942-F80BB92E9F12}">
      <dgm:prSet phldrT="[Text]" custT="1"/>
      <dgm:spPr/>
      <dgm:t>
        <a:bodyPr/>
        <a:lstStyle/>
        <a:p>
          <a:r>
            <a:rPr lang="en-US" sz="3700" kern="1200" dirty="0">
              <a:solidFill>
                <a:srgbClr val="44546A">
                  <a:lumMod val="60000"/>
                  <a:lumOff val="40000"/>
                </a:srgbClr>
              </a:solidFill>
              <a:latin typeface="Calibri" panose="020F0502020204030204"/>
              <a:ea typeface="+mn-ea"/>
              <a:cs typeface="+mn-cs"/>
            </a:rPr>
            <a:t>New models</a:t>
          </a:r>
        </a:p>
      </dgm:t>
    </dgm:pt>
    <dgm:pt modelId="{D1E217DA-2BB0-483E-B250-148E1CE74181}" type="parTrans" cxnId="{F374DA63-68DE-4FF3-8556-6DD6F695B23A}">
      <dgm:prSet/>
      <dgm:spPr/>
      <dgm:t>
        <a:bodyPr/>
        <a:lstStyle/>
        <a:p>
          <a:endParaRPr lang="en-US"/>
        </a:p>
      </dgm:t>
    </dgm:pt>
    <dgm:pt modelId="{F52FBBCA-C6CB-45EA-B631-10120AC2A846}" type="sibTrans" cxnId="{F374DA63-68DE-4FF3-8556-6DD6F695B23A}">
      <dgm:prSet/>
      <dgm:spPr/>
      <dgm:t>
        <a:bodyPr/>
        <a:lstStyle/>
        <a:p>
          <a:endParaRPr lang="en-US"/>
        </a:p>
      </dgm:t>
    </dgm:pt>
    <dgm:pt modelId="{AE6F4881-F996-4185-9205-C7E522EE230E}">
      <dgm:prSet phldrT="[Text]" custT="1"/>
      <dgm:spPr>
        <a:solidFill>
          <a:schemeClr val="accent1">
            <a:lumMod val="60000"/>
            <a:lumOff val="40000"/>
            <a:alpha val="90000"/>
          </a:schemeClr>
        </a:solidFill>
      </dgm:spPr>
      <dgm:t>
        <a:bodyPr/>
        <a:lstStyle/>
        <a:p>
          <a:r>
            <a:rPr lang="en-US" sz="1700" kern="1200" dirty="0">
              <a:solidFill>
                <a:prstClr val="black">
                  <a:hueOff val="0"/>
                  <a:satOff val="0"/>
                  <a:lumOff val="0"/>
                  <a:alphaOff val="0"/>
                </a:prstClr>
              </a:solidFill>
              <a:latin typeface="Calibri" panose="020F0502020204030204"/>
              <a:ea typeface="+mn-ea"/>
              <a:cs typeface="+mn-cs"/>
            </a:rPr>
            <a:t>Write your own OSCAL metaschema</a:t>
          </a:r>
        </a:p>
      </dgm:t>
    </dgm:pt>
    <dgm:pt modelId="{B16DF80C-2BC4-414E-AE9D-DF1692D27BD2}" type="parTrans" cxnId="{92A4CD6D-2F51-4FD2-AE7B-8E14958F8D9B}">
      <dgm:prSet/>
      <dgm:spPr/>
      <dgm:t>
        <a:bodyPr/>
        <a:lstStyle/>
        <a:p>
          <a:endParaRPr lang="en-US"/>
        </a:p>
      </dgm:t>
    </dgm:pt>
    <dgm:pt modelId="{C8B7FAEA-AC28-43B1-9D52-70D297D338D4}" type="sibTrans" cxnId="{92A4CD6D-2F51-4FD2-AE7B-8E14958F8D9B}">
      <dgm:prSet/>
      <dgm:spPr/>
      <dgm:t>
        <a:bodyPr/>
        <a:lstStyle/>
        <a:p>
          <a:endParaRPr lang="en-US"/>
        </a:p>
      </dgm:t>
    </dgm:pt>
    <dgm:pt modelId="{AA1D2B12-421C-44CB-AD9B-CE1AFF4BDE5A}">
      <dgm:prSet phldrT="[Text]" custT="1"/>
      <dgm:spPr>
        <a:solidFill>
          <a:schemeClr val="accent1">
            <a:lumMod val="60000"/>
            <a:lumOff val="40000"/>
            <a:alpha val="90000"/>
          </a:schemeClr>
        </a:solidFill>
      </dgm:spPr>
      <dgm:t>
        <a:bodyPr/>
        <a:lstStyle/>
        <a:p>
          <a:r>
            <a:rPr lang="en-US" sz="1700" kern="1200" dirty="0">
              <a:solidFill>
                <a:prstClr val="black">
                  <a:hueOff val="0"/>
                  <a:satOff val="0"/>
                  <a:lumOff val="0"/>
                  <a:alphaOff val="0"/>
                </a:prstClr>
              </a:solidFill>
              <a:latin typeface="Calibri" panose="020F0502020204030204"/>
              <a:ea typeface="+mn-ea"/>
              <a:cs typeface="+mn-cs"/>
            </a:rPr>
            <a:t>Leverage OSCAL tooling</a:t>
          </a:r>
        </a:p>
      </dgm:t>
    </dgm:pt>
    <dgm:pt modelId="{326EBA71-3E7E-4793-8DDA-8FFEB53C680D}" type="parTrans" cxnId="{98D4E596-399C-43C5-96FA-E53ED7B9F61A}">
      <dgm:prSet/>
      <dgm:spPr/>
      <dgm:t>
        <a:bodyPr/>
        <a:lstStyle/>
        <a:p>
          <a:endParaRPr lang="en-US"/>
        </a:p>
      </dgm:t>
    </dgm:pt>
    <dgm:pt modelId="{08F9932C-3412-493C-BFD6-18DCE881CF49}" type="sibTrans" cxnId="{98D4E596-399C-43C5-96FA-E53ED7B9F61A}">
      <dgm:prSet/>
      <dgm:spPr/>
      <dgm:t>
        <a:bodyPr/>
        <a:lstStyle/>
        <a:p>
          <a:endParaRPr lang="en-US"/>
        </a:p>
      </dgm:t>
    </dgm:pt>
    <dgm:pt modelId="{F9C22C86-7C35-418E-8E63-D27634896E0C}">
      <dgm:prSet phldrT="[Text]"/>
      <dgm:spPr>
        <a:solidFill>
          <a:schemeClr val="accent1">
            <a:lumMod val="60000"/>
            <a:lumOff val="40000"/>
            <a:alpha val="90000"/>
          </a:schemeClr>
        </a:solidFill>
      </dgm:spPr>
      <dgm:t>
        <a:bodyPr/>
        <a:lstStyle/>
        <a:p>
          <a:pPr>
            <a:spcBef>
              <a:spcPts val="2400"/>
            </a:spcBef>
            <a:spcAft>
              <a:spcPts val="2400"/>
            </a:spcAft>
            <a:buNone/>
          </a:pPr>
          <a:r>
            <a:rPr lang="en-US" sz="1700" kern="1200" dirty="0">
              <a:latin typeface="Consolas" panose="020B0609020204030204" pitchFamily="49" charset="0"/>
            </a:rPr>
            <a:t>&lt;prop name="whiz" ns="xyz.org"&gt;bang&lt;/prop&gt;</a:t>
          </a:r>
          <a:endParaRPr lang="en-US" sz="1700" kern="1200" dirty="0"/>
        </a:p>
      </dgm:t>
    </dgm:pt>
    <dgm:pt modelId="{BDBF0B8B-1B5D-4B9D-A6B3-27BF888B68CD}" type="parTrans" cxnId="{0923AB8B-A48F-4281-88FE-D4E40F113E11}">
      <dgm:prSet/>
      <dgm:spPr/>
      <dgm:t>
        <a:bodyPr/>
        <a:lstStyle/>
        <a:p>
          <a:endParaRPr lang="en-US"/>
        </a:p>
      </dgm:t>
    </dgm:pt>
    <dgm:pt modelId="{CB289AC1-ED79-48BF-BED4-FA250E25D2ED}" type="sibTrans" cxnId="{0923AB8B-A48F-4281-88FE-D4E40F113E11}">
      <dgm:prSet/>
      <dgm:spPr/>
      <dgm:t>
        <a:bodyPr/>
        <a:lstStyle/>
        <a:p>
          <a:endParaRPr lang="en-US"/>
        </a:p>
      </dgm:t>
    </dgm:pt>
    <dgm:pt modelId="{4D3C01DB-9EC3-4579-89F7-D8170BE438E0}">
      <dgm:prSet phldrT="[Text]" custT="1"/>
      <dgm:spPr>
        <a:solidFill>
          <a:schemeClr val="accent1">
            <a:lumMod val="60000"/>
            <a:lumOff val="40000"/>
            <a:alpha val="90000"/>
          </a:schemeClr>
        </a:solidFill>
      </dgm:spPr>
      <dgm:t>
        <a:bodyPr/>
        <a:lstStyle/>
        <a:p>
          <a:pPr>
            <a:spcBef>
              <a:spcPct val="0"/>
            </a:spcBef>
            <a:spcAft>
              <a:spcPct val="15000"/>
            </a:spcAft>
            <a:buFont typeface="Arial" panose="020B0604020202020204" pitchFamily="34" charset="0"/>
            <a:buChar char="•"/>
          </a:pPr>
          <a:r>
            <a:rPr lang="en-US" sz="1700" kern="1200" dirty="0"/>
            <a:t>We have </a:t>
          </a:r>
          <a:r>
            <a:rPr lang="en-US" sz="1700" kern="1200" dirty="0">
              <a:solidFill>
                <a:prstClr val="black">
                  <a:hueOff val="0"/>
                  <a:satOff val="0"/>
                  <a:lumOff val="0"/>
                  <a:alphaOff val="0"/>
                </a:prstClr>
              </a:solidFill>
              <a:latin typeface="Consolas" panose="020B0609020204030204" pitchFamily="49" charset="0"/>
              <a:ea typeface="+mn-ea"/>
              <a:cs typeface="+mn-cs"/>
            </a:rPr>
            <a:t>prop</a:t>
          </a:r>
          <a:r>
            <a:rPr lang="en-US" sz="1700" kern="1200" dirty="0"/>
            <a:t>, </a:t>
          </a:r>
          <a:r>
            <a:rPr lang="en-US" sz="1700" kern="1200" dirty="0">
              <a:solidFill>
                <a:prstClr val="black">
                  <a:hueOff val="0"/>
                  <a:satOff val="0"/>
                  <a:lumOff val="0"/>
                  <a:alphaOff val="0"/>
                </a:prstClr>
              </a:solidFill>
              <a:latin typeface="Consolas" panose="020B0609020204030204" pitchFamily="49" charset="0"/>
              <a:ea typeface="+mn-ea"/>
              <a:cs typeface="+mn-cs"/>
            </a:rPr>
            <a:t>annotation</a:t>
          </a:r>
          <a:r>
            <a:rPr lang="en-US" sz="1700" kern="1200" dirty="0"/>
            <a:t>, </a:t>
          </a:r>
          <a:r>
            <a:rPr lang="en-US" sz="1700" kern="1200" dirty="0">
              <a:latin typeface="Consolas" panose="020B0609020204030204" pitchFamily="49" charset="0"/>
            </a:rPr>
            <a:t>part</a:t>
          </a:r>
          <a:r>
            <a:rPr lang="en-US" sz="1700" kern="1200" dirty="0"/>
            <a:t> (at least) available for use</a:t>
          </a:r>
        </a:p>
      </dgm:t>
    </dgm:pt>
    <dgm:pt modelId="{FD33A232-B56C-43CB-A3AE-93B8C3D515EE}" type="parTrans" cxnId="{70806FDE-73A6-4324-843A-02C43064D50F}">
      <dgm:prSet/>
      <dgm:spPr/>
      <dgm:t>
        <a:bodyPr/>
        <a:lstStyle/>
        <a:p>
          <a:endParaRPr lang="en-US"/>
        </a:p>
      </dgm:t>
    </dgm:pt>
    <dgm:pt modelId="{0B2E3109-87A7-4C31-AAC2-5D693F1B7522}" type="sibTrans" cxnId="{70806FDE-73A6-4324-843A-02C43064D50F}">
      <dgm:prSet/>
      <dgm:spPr/>
      <dgm:t>
        <a:bodyPr/>
        <a:lstStyle/>
        <a:p>
          <a:endParaRPr lang="en-US"/>
        </a:p>
      </dgm:t>
    </dgm:pt>
    <dgm:pt modelId="{A7BA6B41-3134-41D2-9265-175876B48B41}">
      <dgm:prSet phldrT="[Text]" custT="1"/>
      <dgm:spPr>
        <a:solidFill>
          <a:schemeClr val="accent1">
            <a:lumMod val="60000"/>
            <a:lumOff val="40000"/>
            <a:alpha val="90000"/>
          </a:schemeClr>
        </a:solidFill>
      </dgm:spPr>
      <dgm:t>
        <a:bodyPr/>
        <a:lstStyle/>
        <a:p>
          <a:r>
            <a:rPr lang="en-US" sz="1700" kern="1200" dirty="0">
              <a:solidFill>
                <a:prstClr val="black">
                  <a:hueOff val="0"/>
                  <a:satOff val="0"/>
                  <a:lumOff val="0"/>
                  <a:alphaOff val="0"/>
                </a:prstClr>
              </a:solidFill>
              <a:latin typeface="Calibri" panose="020F0502020204030204"/>
              <a:ea typeface="+mn-ea"/>
              <a:cs typeface="+mn-cs"/>
            </a:rPr>
            <a:t>Reuse OSCAL building blocks</a:t>
          </a:r>
        </a:p>
      </dgm:t>
    </dgm:pt>
    <dgm:pt modelId="{0EF9C1F0-FF04-4781-BEFB-4848C56C5F49}" type="parTrans" cxnId="{959DA6CB-4808-41F4-A409-3ACA86508B90}">
      <dgm:prSet/>
      <dgm:spPr/>
      <dgm:t>
        <a:bodyPr/>
        <a:lstStyle/>
        <a:p>
          <a:endParaRPr lang="en-US"/>
        </a:p>
      </dgm:t>
    </dgm:pt>
    <dgm:pt modelId="{C275748F-E2DD-4ED7-BF06-2697E9BA88DA}" type="sibTrans" cxnId="{959DA6CB-4808-41F4-A409-3ACA86508B90}">
      <dgm:prSet/>
      <dgm:spPr/>
      <dgm:t>
        <a:bodyPr/>
        <a:lstStyle/>
        <a:p>
          <a:endParaRPr lang="en-US"/>
        </a:p>
      </dgm:t>
    </dgm:pt>
    <dgm:pt modelId="{21B1D16E-815D-46C5-BB80-627B1BE63A8C}" type="pres">
      <dgm:prSet presAssocID="{4214591F-27FC-4A67-B699-7A94DBBFA828}" presName="Name0" presStyleCnt="0">
        <dgm:presLayoutVars>
          <dgm:dir/>
          <dgm:animLvl val="lvl"/>
          <dgm:resizeHandles val="exact"/>
        </dgm:presLayoutVars>
      </dgm:prSet>
      <dgm:spPr/>
    </dgm:pt>
    <dgm:pt modelId="{80DB73B9-CD3B-4BCE-9D1A-1C94C9B1D516}" type="pres">
      <dgm:prSet presAssocID="{C8AB509B-1D1C-47F1-886B-B78E11B22491}" presName="composite" presStyleCnt="0"/>
      <dgm:spPr/>
    </dgm:pt>
    <dgm:pt modelId="{5C57F667-7247-411E-A499-E42A64B4095C}" type="pres">
      <dgm:prSet presAssocID="{C8AB509B-1D1C-47F1-886B-B78E11B22491}" presName="parTx" presStyleLbl="alignNode1" presStyleIdx="0" presStyleCnt="3">
        <dgm:presLayoutVars>
          <dgm:chMax val="0"/>
          <dgm:chPref val="0"/>
          <dgm:bulletEnabled val="1"/>
        </dgm:presLayoutVars>
      </dgm:prSet>
      <dgm:spPr/>
    </dgm:pt>
    <dgm:pt modelId="{61D843C4-B33A-4E0F-8DEE-F062E5732B2B}" type="pres">
      <dgm:prSet presAssocID="{C8AB509B-1D1C-47F1-886B-B78E11B22491}" presName="desTx" presStyleLbl="alignAccFollowNode1" presStyleIdx="0" presStyleCnt="3">
        <dgm:presLayoutVars>
          <dgm:bulletEnabled val="1"/>
        </dgm:presLayoutVars>
      </dgm:prSet>
      <dgm:spPr/>
    </dgm:pt>
    <dgm:pt modelId="{6588E24F-52CB-4A2B-8043-A27AEC5D8774}" type="pres">
      <dgm:prSet presAssocID="{34CAF1D5-230B-45B1-987D-4EB50A068FF2}" presName="space" presStyleCnt="0"/>
      <dgm:spPr/>
    </dgm:pt>
    <dgm:pt modelId="{2B047AC6-7677-4FDF-8BE1-298FB501B2E5}" type="pres">
      <dgm:prSet presAssocID="{5012975B-CE85-495A-B2F0-AC8EF350326C}" presName="composite" presStyleCnt="0"/>
      <dgm:spPr/>
    </dgm:pt>
    <dgm:pt modelId="{FA3F5B60-8003-4AF7-8E9E-92FE91C6A09F}" type="pres">
      <dgm:prSet presAssocID="{5012975B-CE85-495A-B2F0-AC8EF350326C}" presName="parTx" presStyleLbl="alignNode1" presStyleIdx="1" presStyleCnt="3">
        <dgm:presLayoutVars>
          <dgm:chMax val="0"/>
          <dgm:chPref val="0"/>
          <dgm:bulletEnabled val="1"/>
        </dgm:presLayoutVars>
      </dgm:prSet>
      <dgm:spPr/>
    </dgm:pt>
    <dgm:pt modelId="{2AE15DED-93C2-447E-BE13-875CEC1590D8}" type="pres">
      <dgm:prSet presAssocID="{5012975B-CE85-495A-B2F0-AC8EF350326C}" presName="desTx" presStyleLbl="alignAccFollowNode1" presStyleIdx="1" presStyleCnt="3">
        <dgm:presLayoutVars>
          <dgm:bulletEnabled val="1"/>
        </dgm:presLayoutVars>
      </dgm:prSet>
      <dgm:spPr/>
    </dgm:pt>
    <dgm:pt modelId="{33BAE68E-0842-47C1-9D59-DE1B9984FF1B}" type="pres">
      <dgm:prSet presAssocID="{E4EA81BD-8639-4179-AF96-059D28BFF5CA}" presName="space" presStyleCnt="0"/>
      <dgm:spPr/>
    </dgm:pt>
    <dgm:pt modelId="{401E0DD7-CDB1-4FCE-968B-24E9CCEAA3EF}" type="pres">
      <dgm:prSet presAssocID="{5F6F1A43-5DBC-48D9-8942-F80BB92E9F12}" presName="composite" presStyleCnt="0"/>
      <dgm:spPr/>
    </dgm:pt>
    <dgm:pt modelId="{17B6001A-EDB8-44F9-B22D-F5E6F3AE161C}" type="pres">
      <dgm:prSet presAssocID="{5F6F1A43-5DBC-48D9-8942-F80BB92E9F12}" presName="parTx" presStyleLbl="alignNode1" presStyleIdx="2" presStyleCnt="3">
        <dgm:presLayoutVars>
          <dgm:chMax val="0"/>
          <dgm:chPref val="0"/>
          <dgm:bulletEnabled val="1"/>
        </dgm:presLayoutVars>
      </dgm:prSet>
      <dgm:spPr/>
    </dgm:pt>
    <dgm:pt modelId="{31BEE6AB-DE0D-4418-9B44-3B4AFCFE2380}" type="pres">
      <dgm:prSet presAssocID="{5F6F1A43-5DBC-48D9-8942-F80BB92E9F12}" presName="desTx" presStyleLbl="alignAccFollowNode1" presStyleIdx="2" presStyleCnt="3">
        <dgm:presLayoutVars>
          <dgm:bulletEnabled val="1"/>
        </dgm:presLayoutVars>
      </dgm:prSet>
      <dgm:spPr/>
    </dgm:pt>
  </dgm:ptLst>
  <dgm:cxnLst>
    <dgm:cxn modelId="{2C525300-2EAF-4ED8-A333-345E4423AF0B}" type="presOf" srcId="{C8AB509B-1D1C-47F1-886B-B78E11B22491}" destId="{5C57F667-7247-411E-A499-E42A64B4095C}" srcOrd="0" destOrd="0" presId="urn:microsoft.com/office/officeart/2005/8/layout/hList1"/>
    <dgm:cxn modelId="{75BE8C06-F89E-4C80-A56B-BFA55DFDBB34}" srcId="{5012975B-CE85-495A-B2F0-AC8EF350326C}" destId="{7CC32D85-58E9-4B95-891A-57F2AFEA45E2}" srcOrd="0" destOrd="0" parTransId="{6BFB22DB-5784-4D41-9935-DB339D61BEFC}" sibTransId="{6C329023-ECF3-40AA-A17C-1624CCA597FA}"/>
    <dgm:cxn modelId="{79FC6B14-B593-4219-9245-B85DCC9F672E}" srcId="{4214591F-27FC-4A67-B699-7A94DBBFA828}" destId="{5012975B-CE85-495A-B2F0-AC8EF350326C}" srcOrd="1" destOrd="0" parTransId="{977D7151-9495-4B55-8B0A-3153747B32C9}" sibTransId="{E4EA81BD-8639-4179-AF96-059D28BFF5CA}"/>
    <dgm:cxn modelId="{C65D202A-221A-4EB0-AE4F-3B0C2C952AF1}" type="presOf" srcId="{F9C22C86-7C35-418E-8E63-D27634896E0C}" destId="{61D843C4-B33A-4E0F-8DEE-F062E5732B2B}" srcOrd="0" destOrd="1" presId="urn:microsoft.com/office/officeart/2005/8/layout/hList1"/>
    <dgm:cxn modelId="{314BD05B-2DAF-40D1-9C1C-9895417BA562}" type="presOf" srcId="{7CC32D85-58E9-4B95-891A-57F2AFEA45E2}" destId="{2AE15DED-93C2-447E-BE13-875CEC1590D8}" srcOrd="0" destOrd="0" presId="urn:microsoft.com/office/officeart/2005/8/layout/hList1"/>
    <dgm:cxn modelId="{F374DA63-68DE-4FF3-8556-6DD6F695B23A}" srcId="{4214591F-27FC-4A67-B699-7A94DBBFA828}" destId="{5F6F1A43-5DBC-48D9-8942-F80BB92E9F12}" srcOrd="2" destOrd="0" parTransId="{D1E217DA-2BB0-483E-B250-148E1CE74181}" sibTransId="{F52FBBCA-C6CB-45EA-B631-10120AC2A846}"/>
    <dgm:cxn modelId="{92A4CD6D-2F51-4FD2-AE7B-8E14958F8D9B}" srcId="{5F6F1A43-5DBC-48D9-8942-F80BB92E9F12}" destId="{AE6F4881-F996-4185-9205-C7E522EE230E}" srcOrd="0" destOrd="0" parTransId="{B16DF80C-2BC4-414E-AE9D-DF1692D27BD2}" sibTransId="{C8B7FAEA-AC28-43B1-9D52-70D297D338D4}"/>
    <dgm:cxn modelId="{8D0EE751-A5AB-40C5-B28F-74E701B57129}" type="presOf" srcId="{AA1D2B12-421C-44CB-AD9B-CE1AFF4BDE5A}" destId="{31BEE6AB-DE0D-4418-9B44-3B4AFCFE2380}" srcOrd="0" destOrd="1" presId="urn:microsoft.com/office/officeart/2005/8/layout/hList1"/>
    <dgm:cxn modelId="{33593972-9EBE-479F-983A-A3C027E3627A}" type="presOf" srcId="{A7BA6B41-3134-41D2-9265-175876B48B41}" destId="{31BEE6AB-DE0D-4418-9B44-3B4AFCFE2380}" srcOrd="0" destOrd="2" presId="urn:microsoft.com/office/officeart/2005/8/layout/hList1"/>
    <dgm:cxn modelId="{47272C74-9A03-4D78-BC42-42639D2DA93E}" type="presOf" srcId="{5F6F1A43-5DBC-48D9-8942-F80BB92E9F12}" destId="{17B6001A-EDB8-44F9-B22D-F5E6F3AE161C}" srcOrd="0" destOrd="0" presId="urn:microsoft.com/office/officeart/2005/8/layout/hList1"/>
    <dgm:cxn modelId="{BD40F557-165D-4189-9D2A-D73B5743D9FC}" srcId="{4214591F-27FC-4A67-B699-7A94DBBFA828}" destId="{C8AB509B-1D1C-47F1-886B-B78E11B22491}" srcOrd="0" destOrd="0" parTransId="{69694E08-3994-4F94-B158-756F1A23EDE6}" sibTransId="{34CAF1D5-230B-45B1-987D-4EB50A068FF2}"/>
    <dgm:cxn modelId="{0923AB8B-A48F-4281-88FE-D4E40F113E11}" srcId="{C8AB509B-1D1C-47F1-886B-B78E11B22491}" destId="{F9C22C86-7C35-418E-8E63-D27634896E0C}" srcOrd="1" destOrd="0" parTransId="{BDBF0B8B-1B5D-4B9D-A6B3-27BF888B68CD}" sibTransId="{CB289AC1-ED79-48BF-BED4-FA250E25D2ED}"/>
    <dgm:cxn modelId="{98D4E596-399C-43C5-96FA-E53ED7B9F61A}" srcId="{5F6F1A43-5DBC-48D9-8942-F80BB92E9F12}" destId="{AA1D2B12-421C-44CB-AD9B-CE1AFF4BDE5A}" srcOrd="1" destOrd="0" parTransId="{326EBA71-3E7E-4793-8DDA-8FFEB53C680D}" sibTransId="{08F9932C-3412-493C-BFD6-18DCE881CF49}"/>
    <dgm:cxn modelId="{76DDA59F-1EFD-4C1C-A9FC-571BF33D5429}" type="presOf" srcId="{4214591F-27FC-4A67-B699-7A94DBBFA828}" destId="{21B1D16E-815D-46C5-BB80-627B1BE63A8C}" srcOrd="0" destOrd="0" presId="urn:microsoft.com/office/officeart/2005/8/layout/hList1"/>
    <dgm:cxn modelId="{31644CA2-8D0A-469E-A712-2462313FD9D3}" type="presOf" srcId="{5012975B-CE85-495A-B2F0-AC8EF350326C}" destId="{FA3F5B60-8003-4AF7-8E9E-92FE91C6A09F}" srcOrd="0" destOrd="0" presId="urn:microsoft.com/office/officeart/2005/8/layout/hList1"/>
    <dgm:cxn modelId="{077217B2-89AA-4E11-9566-63B8B8DFDB0E}" srcId="{5012975B-CE85-495A-B2F0-AC8EF350326C}" destId="{13ADEA45-471B-4C49-8EA5-E2280DF525A9}" srcOrd="1" destOrd="0" parTransId="{75F9657A-A49C-43AE-8362-F90A6ED10E1B}" sibTransId="{7BA148C7-621A-4E48-B68E-BD22054F7B7D}"/>
    <dgm:cxn modelId="{CE05DFB2-04FB-4487-A5B3-5EC497C038E1}" type="presOf" srcId="{4D3C01DB-9EC3-4579-89F7-D8170BE438E0}" destId="{61D843C4-B33A-4E0F-8DEE-F062E5732B2B}" srcOrd="0" destOrd="2" presId="urn:microsoft.com/office/officeart/2005/8/layout/hList1"/>
    <dgm:cxn modelId="{FF66E2BC-80D4-4F47-9383-1203EF851D7E}" type="presOf" srcId="{13ADEA45-471B-4C49-8EA5-E2280DF525A9}" destId="{2AE15DED-93C2-447E-BE13-875CEC1590D8}" srcOrd="0" destOrd="1" presId="urn:microsoft.com/office/officeart/2005/8/layout/hList1"/>
    <dgm:cxn modelId="{F57B85C2-F90D-443C-8681-AD20B96CA91B}" type="presOf" srcId="{AE6F4881-F996-4185-9205-C7E522EE230E}" destId="{31BEE6AB-DE0D-4418-9B44-3B4AFCFE2380}" srcOrd="0" destOrd="0" presId="urn:microsoft.com/office/officeart/2005/8/layout/hList1"/>
    <dgm:cxn modelId="{959DA6CB-4808-41F4-A409-3ACA86508B90}" srcId="{5F6F1A43-5DBC-48D9-8942-F80BB92E9F12}" destId="{A7BA6B41-3134-41D2-9265-175876B48B41}" srcOrd="2" destOrd="0" parTransId="{0EF9C1F0-FF04-4781-BEFB-4848C56C5F49}" sibTransId="{C275748F-E2DD-4ED7-BF06-2697E9BA88DA}"/>
    <dgm:cxn modelId="{70806FDE-73A6-4324-843A-02C43064D50F}" srcId="{C8AB509B-1D1C-47F1-886B-B78E11B22491}" destId="{4D3C01DB-9EC3-4579-89F7-D8170BE438E0}" srcOrd="2" destOrd="0" parTransId="{FD33A232-B56C-43CB-A3AE-93B8C3D515EE}" sibTransId="{0B2E3109-87A7-4C31-AAC2-5D693F1B7522}"/>
    <dgm:cxn modelId="{752E8CE7-E948-408F-9D65-8563BF6B1E16}" srcId="{C8AB509B-1D1C-47F1-886B-B78E11B22491}" destId="{2E14EBC7-21A1-4764-AA48-FDE8CA697566}" srcOrd="0" destOrd="0" parTransId="{576B1044-468B-4C47-B921-5D6D5D753C6C}" sibTransId="{63F4DE91-F145-4E24-ABD1-69444E1038BD}"/>
    <dgm:cxn modelId="{0829E6F3-88F3-4C29-8EBD-DC394028B1C2}" type="presOf" srcId="{2E14EBC7-21A1-4764-AA48-FDE8CA697566}" destId="{61D843C4-B33A-4E0F-8DEE-F062E5732B2B}" srcOrd="0" destOrd="0" presId="urn:microsoft.com/office/officeart/2005/8/layout/hList1"/>
    <dgm:cxn modelId="{1F238CEC-2ACF-4BD5-9BB5-454115871FAD}" type="presParOf" srcId="{21B1D16E-815D-46C5-BB80-627B1BE63A8C}" destId="{80DB73B9-CD3B-4BCE-9D1A-1C94C9B1D516}" srcOrd="0" destOrd="0" presId="urn:microsoft.com/office/officeart/2005/8/layout/hList1"/>
    <dgm:cxn modelId="{DB87B1DB-5F99-4851-A709-88A7056F7556}" type="presParOf" srcId="{80DB73B9-CD3B-4BCE-9D1A-1C94C9B1D516}" destId="{5C57F667-7247-411E-A499-E42A64B4095C}" srcOrd="0" destOrd="0" presId="urn:microsoft.com/office/officeart/2005/8/layout/hList1"/>
    <dgm:cxn modelId="{BE7B190F-894F-4470-9C77-88B76C86D4E2}" type="presParOf" srcId="{80DB73B9-CD3B-4BCE-9D1A-1C94C9B1D516}" destId="{61D843C4-B33A-4E0F-8DEE-F062E5732B2B}" srcOrd="1" destOrd="0" presId="urn:microsoft.com/office/officeart/2005/8/layout/hList1"/>
    <dgm:cxn modelId="{BA7F0220-3646-4630-9841-FA30BDB55201}" type="presParOf" srcId="{21B1D16E-815D-46C5-BB80-627B1BE63A8C}" destId="{6588E24F-52CB-4A2B-8043-A27AEC5D8774}" srcOrd="1" destOrd="0" presId="urn:microsoft.com/office/officeart/2005/8/layout/hList1"/>
    <dgm:cxn modelId="{42082854-A9CD-4F80-A2F3-67BB115ED02E}" type="presParOf" srcId="{21B1D16E-815D-46C5-BB80-627B1BE63A8C}" destId="{2B047AC6-7677-4FDF-8BE1-298FB501B2E5}" srcOrd="2" destOrd="0" presId="urn:microsoft.com/office/officeart/2005/8/layout/hList1"/>
    <dgm:cxn modelId="{C5BC7A61-1477-4E9C-A9E0-4CDB203F4CFE}" type="presParOf" srcId="{2B047AC6-7677-4FDF-8BE1-298FB501B2E5}" destId="{FA3F5B60-8003-4AF7-8E9E-92FE91C6A09F}" srcOrd="0" destOrd="0" presId="urn:microsoft.com/office/officeart/2005/8/layout/hList1"/>
    <dgm:cxn modelId="{30139A12-02FD-4203-AFDE-2DA1C91BC134}" type="presParOf" srcId="{2B047AC6-7677-4FDF-8BE1-298FB501B2E5}" destId="{2AE15DED-93C2-447E-BE13-875CEC1590D8}" srcOrd="1" destOrd="0" presId="urn:microsoft.com/office/officeart/2005/8/layout/hList1"/>
    <dgm:cxn modelId="{EBFF51D3-EC3C-480D-88FB-96055389DD04}" type="presParOf" srcId="{21B1D16E-815D-46C5-BB80-627B1BE63A8C}" destId="{33BAE68E-0842-47C1-9D59-DE1B9984FF1B}" srcOrd="3" destOrd="0" presId="urn:microsoft.com/office/officeart/2005/8/layout/hList1"/>
    <dgm:cxn modelId="{CBCDBA5F-AF34-41BB-A810-85859B97ACA8}" type="presParOf" srcId="{21B1D16E-815D-46C5-BB80-627B1BE63A8C}" destId="{401E0DD7-CDB1-4FCE-968B-24E9CCEAA3EF}" srcOrd="4" destOrd="0" presId="urn:microsoft.com/office/officeart/2005/8/layout/hList1"/>
    <dgm:cxn modelId="{E94F0A7A-5DF1-494B-A0A0-1BA2326E0C42}" type="presParOf" srcId="{401E0DD7-CDB1-4FCE-968B-24E9CCEAA3EF}" destId="{17B6001A-EDB8-44F9-B22D-F5E6F3AE161C}" srcOrd="0" destOrd="0" presId="urn:microsoft.com/office/officeart/2005/8/layout/hList1"/>
    <dgm:cxn modelId="{C3594BC0-87F7-4F20-B716-3C05CB3ACBF3}" type="presParOf" srcId="{401E0DD7-CDB1-4FCE-968B-24E9CCEAA3EF}" destId="{31BEE6AB-DE0D-4418-9B44-3B4AFCFE238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7F667-7247-411E-A499-E42A64B4095C}">
      <dsp:nvSpPr>
        <dsp:cNvPr id="0" name=""/>
        <dsp:cNvSpPr/>
      </dsp:nvSpPr>
      <dsp:spPr>
        <a:xfrm>
          <a:off x="3465" y="622804"/>
          <a:ext cx="3378800" cy="1333650"/>
        </a:xfrm>
        <a:prstGeom prst="rect">
          <a:avLst/>
        </a:prstGeom>
        <a:solidFill>
          <a:schemeClr val="accent1">
            <a:hueOff val="0"/>
            <a:satOff val="0"/>
            <a:lum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2">
                  <a:lumMod val="60000"/>
                  <a:lumOff val="40000"/>
                </a:schemeClr>
              </a:solidFill>
            </a:rPr>
            <a:t>Extension by restriction</a:t>
          </a:r>
        </a:p>
      </dsp:txBody>
      <dsp:txXfrm>
        <a:off x="3465" y="622804"/>
        <a:ext cx="3378800" cy="1333650"/>
      </dsp:txXfrm>
    </dsp:sp>
    <dsp:sp modelId="{61D843C4-B33A-4E0F-8DEE-F062E5732B2B}">
      <dsp:nvSpPr>
        <dsp:cNvPr id="0" name=""/>
        <dsp:cNvSpPr/>
      </dsp:nvSpPr>
      <dsp:spPr>
        <a:xfrm>
          <a:off x="3465" y="1956454"/>
          <a:ext cx="3378800" cy="2031300"/>
        </a:xfrm>
        <a:prstGeom prst="rect">
          <a:avLst/>
        </a:prstGeom>
        <a:solidFill>
          <a:schemeClr val="accent1">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Provide generic tags with qualifiers for semantic labeling</a:t>
          </a:r>
        </a:p>
        <a:p>
          <a:pPr marL="171450" lvl="1" indent="-171450" algn="l" defTabSz="755650">
            <a:lnSpc>
              <a:spcPct val="90000"/>
            </a:lnSpc>
            <a:spcBef>
              <a:spcPct val="0"/>
            </a:spcBef>
            <a:spcAft>
              <a:spcPts val="2400"/>
            </a:spcAft>
            <a:buNone/>
          </a:pPr>
          <a:r>
            <a:rPr lang="en-US" sz="1700" kern="1200" dirty="0">
              <a:latin typeface="Consolas" panose="020B0609020204030204" pitchFamily="49" charset="0"/>
            </a:rPr>
            <a:t>&lt;prop name="whiz" ns="xyz.org"&gt;bang&lt;/prop&gt;</a:t>
          </a:r>
          <a:endParaRPr lang="en-US"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We have </a:t>
          </a:r>
          <a:r>
            <a:rPr lang="en-US" sz="1700" kern="1200" dirty="0">
              <a:solidFill>
                <a:prstClr val="black">
                  <a:hueOff val="0"/>
                  <a:satOff val="0"/>
                  <a:lumOff val="0"/>
                  <a:alphaOff val="0"/>
                </a:prstClr>
              </a:solidFill>
              <a:latin typeface="Consolas" panose="020B0609020204030204" pitchFamily="49" charset="0"/>
              <a:ea typeface="+mn-ea"/>
              <a:cs typeface="+mn-cs"/>
            </a:rPr>
            <a:t>prop</a:t>
          </a:r>
          <a:r>
            <a:rPr lang="en-US" sz="1700" kern="1200" dirty="0"/>
            <a:t>, </a:t>
          </a:r>
          <a:r>
            <a:rPr lang="en-US" sz="1700" kern="1200" dirty="0">
              <a:solidFill>
                <a:prstClr val="black">
                  <a:hueOff val="0"/>
                  <a:satOff val="0"/>
                  <a:lumOff val="0"/>
                  <a:alphaOff val="0"/>
                </a:prstClr>
              </a:solidFill>
              <a:latin typeface="Consolas" panose="020B0609020204030204" pitchFamily="49" charset="0"/>
              <a:ea typeface="+mn-ea"/>
              <a:cs typeface="+mn-cs"/>
            </a:rPr>
            <a:t>annotation</a:t>
          </a:r>
          <a:r>
            <a:rPr lang="en-US" sz="1700" kern="1200" dirty="0"/>
            <a:t>, </a:t>
          </a:r>
          <a:r>
            <a:rPr lang="en-US" sz="1700" kern="1200" dirty="0">
              <a:latin typeface="Consolas" panose="020B0609020204030204" pitchFamily="49" charset="0"/>
            </a:rPr>
            <a:t>part</a:t>
          </a:r>
          <a:r>
            <a:rPr lang="en-US" sz="1700" kern="1200" dirty="0"/>
            <a:t> (at least) available for use</a:t>
          </a:r>
        </a:p>
      </dsp:txBody>
      <dsp:txXfrm>
        <a:off x="3465" y="1956454"/>
        <a:ext cx="3378800" cy="2031300"/>
      </dsp:txXfrm>
    </dsp:sp>
    <dsp:sp modelId="{FA3F5B60-8003-4AF7-8E9E-92FE91C6A09F}">
      <dsp:nvSpPr>
        <dsp:cNvPr id="0" name=""/>
        <dsp:cNvSpPr/>
      </dsp:nvSpPr>
      <dsp:spPr>
        <a:xfrm>
          <a:off x="3855297" y="622804"/>
          <a:ext cx="3378800" cy="133365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t>ANY</a:t>
          </a:r>
        </a:p>
      </dsp:txBody>
      <dsp:txXfrm>
        <a:off x="3855297" y="622804"/>
        <a:ext cx="3378800" cy="1333650"/>
      </dsp:txXfrm>
    </dsp:sp>
    <dsp:sp modelId="{2AE15DED-93C2-447E-BE13-875CEC1590D8}">
      <dsp:nvSpPr>
        <dsp:cNvPr id="0" name=""/>
        <dsp:cNvSpPr/>
      </dsp:nvSpPr>
      <dsp:spPr>
        <a:xfrm>
          <a:off x="3855297" y="1956454"/>
          <a:ext cx="3378800" cy="2031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ts val="3000"/>
            </a:spcAft>
            <a:buChar char="•"/>
          </a:pPr>
          <a:r>
            <a:rPr lang="en-US" sz="1700" kern="1200" dirty="0">
              <a:solidFill>
                <a:prstClr val="black">
                  <a:hueOff val="0"/>
                  <a:satOff val="0"/>
                  <a:lumOff val="0"/>
                  <a:alphaOff val="0"/>
                </a:prstClr>
              </a:solidFill>
              <a:latin typeface="Calibri" panose="020F0502020204030204"/>
              <a:ea typeface="+mn-ea"/>
              <a:cs typeface="+mn-cs"/>
            </a:rPr>
            <a:t>Exploit features of (respective) schema languages to provide hooks for developers</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Calibri" panose="020F0502020204030204"/>
              <a:ea typeface="+mn-ea"/>
              <a:cs typeface="+mn-cs"/>
            </a:rPr>
            <a:t>Effectively, these can provide for "mix-ins" to mingle with OSCAL data</a:t>
          </a:r>
        </a:p>
      </dsp:txBody>
      <dsp:txXfrm>
        <a:off x="3855297" y="1956454"/>
        <a:ext cx="3378800" cy="2031300"/>
      </dsp:txXfrm>
    </dsp:sp>
    <dsp:sp modelId="{17B6001A-EDB8-44F9-B22D-F5E6F3AE161C}">
      <dsp:nvSpPr>
        <dsp:cNvPr id="0" name=""/>
        <dsp:cNvSpPr/>
      </dsp:nvSpPr>
      <dsp:spPr>
        <a:xfrm>
          <a:off x="7707129" y="622804"/>
          <a:ext cx="3378800" cy="133365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rgbClr val="44546A">
                  <a:lumMod val="60000"/>
                  <a:lumOff val="40000"/>
                </a:srgbClr>
              </a:solidFill>
              <a:latin typeface="Calibri" panose="020F0502020204030204"/>
              <a:ea typeface="+mn-ea"/>
              <a:cs typeface="+mn-cs"/>
            </a:rPr>
            <a:t>New models</a:t>
          </a:r>
        </a:p>
      </dsp:txBody>
      <dsp:txXfrm>
        <a:off x="7707129" y="622804"/>
        <a:ext cx="3378800" cy="1333650"/>
      </dsp:txXfrm>
    </dsp:sp>
    <dsp:sp modelId="{31BEE6AB-DE0D-4418-9B44-3B4AFCFE2380}">
      <dsp:nvSpPr>
        <dsp:cNvPr id="0" name=""/>
        <dsp:cNvSpPr/>
      </dsp:nvSpPr>
      <dsp:spPr>
        <a:xfrm>
          <a:off x="7707129" y="1956454"/>
          <a:ext cx="3378800" cy="2031300"/>
        </a:xfrm>
        <a:prstGeom prst="rect">
          <a:avLst/>
        </a:prstGeom>
        <a:solidFill>
          <a:schemeClr val="accent1">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Calibri" panose="020F0502020204030204"/>
              <a:ea typeface="+mn-ea"/>
              <a:cs typeface="+mn-cs"/>
            </a:rPr>
            <a:t>Write your own OSCAL metaschema</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Calibri" panose="020F0502020204030204"/>
              <a:ea typeface="+mn-ea"/>
              <a:cs typeface="+mn-cs"/>
            </a:rPr>
            <a:t>Leverage OSCAL tooling</a:t>
          </a:r>
        </a:p>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Calibri" panose="020F0502020204030204"/>
              <a:ea typeface="+mn-ea"/>
              <a:cs typeface="+mn-cs"/>
            </a:rPr>
            <a:t>Reuse OSCAL building blocks</a:t>
          </a:r>
        </a:p>
      </dsp:txBody>
      <dsp:txXfrm>
        <a:off x="7707129" y="1956454"/>
        <a:ext cx="3378800" cy="20313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5D550-4804-0648-9841-5DE6A0CD0169}"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804BF-A41C-8448-874E-9C0B6FDDAB7C}" type="slidenum">
              <a:rPr lang="en-US" smtClean="0"/>
              <a:t>‹#›</a:t>
            </a:fld>
            <a:endParaRPr lang="en-US"/>
          </a:p>
        </p:txBody>
      </p:sp>
    </p:spTree>
    <p:extLst>
      <p:ext uri="{BB962C8B-B14F-4D97-AF65-F5344CB8AC3E}">
        <p14:creationId xmlns:p14="http://schemas.microsoft.com/office/powerpoint/2010/main" val="4178779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3.jp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2.png"/><Relationship Id="rId7" Type="http://schemas.openxmlformats.org/officeDocument/2006/relationships/image" Target="../media/image27.jpe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46.jpg"/><Relationship Id="rId5" Type="http://schemas.openxmlformats.org/officeDocument/2006/relationships/image" Target="../media/image45.jpg"/><Relationship Id="rId10" Type="http://schemas.openxmlformats.org/officeDocument/2006/relationships/image" Target="../media/image12.png"/><Relationship Id="rId4" Type="http://schemas.openxmlformats.org/officeDocument/2006/relationships/image" Target="../media/image44.jpeg"/><Relationship Id="rId9"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1BAFE4-3996-9B40-A849-0450F4C59513}"/>
              </a:ext>
            </a:extLst>
          </p:cNvPr>
          <p:cNvPicPr>
            <a:picLocks noChangeAspect="1"/>
          </p:cNvPicPr>
          <p:nvPr userDrawn="1"/>
        </p:nvPicPr>
        <p:blipFill>
          <a:blip r:embed="rId2"/>
          <a:stretch>
            <a:fillRect/>
          </a:stretch>
        </p:blipFill>
        <p:spPr>
          <a:xfrm>
            <a:off x="0" y="-20675"/>
            <a:ext cx="12228755" cy="6878674"/>
          </a:xfrm>
          <a:prstGeom prst="rect">
            <a:avLst/>
          </a:prstGeom>
        </p:spPr>
      </p:pic>
      <p:sp>
        <p:nvSpPr>
          <p:cNvPr id="2" name="Title 1">
            <a:extLst>
              <a:ext uri="{FF2B5EF4-FFF2-40B4-BE49-F238E27FC236}">
                <a16:creationId xmlns:a16="http://schemas.microsoft.com/office/drawing/2014/main" id="{44D804DA-26DC-094D-81DE-93F10F39F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651A0C-9B64-634D-8A09-BE241A244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73619D-369A-3C40-8401-DAA021E87AD1}"/>
              </a:ext>
            </a:extLst>
          </p:cNvPr>
          <p:cNvSpPr>
            <a:spLocks noGrp="1"/>
          </p:cNvSpPr>
          <p:nvPr>
            <p:ph type="dt" sz="half" idx="10"/>
          </p:nvPr>
        </p:nvSpPr>
        <p:spPr/>
        <p:txBody>
          <a:bodyPr/>
          <a:lstStyle/>
          <a:p>
            <a:fld id="{11A84E01-FA1D-DF4D-8154-31A9A1861279}" type="datetimeFigureOut">
              <a:rPr lang="en-US" smtClean="0"/>
              <a:t>3/3/2021</a:t>
            </a:fld>
            <a:endParaRPr lang="en-US" dirty="0"/>
          </a:p>
        </p:txBody>
      </p:sp>
      <p:sp>
        <p:nvSpPr>
          <p:cNvPr id="5" name="Footer Placeholder 4">
            <a:extLst>
              <a:ext uri="{FF2B5EF4-FFF2-40B4-BE49-F238E27FC236}">
                <a16:creationId xmlns:a16="http://schemas.microsoft.com/office/drawing/2014/main" id="{E2FA8995-CDE0-A646-B4C0-DF68570AC6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42D4CD-0567-AA4B-BE1B-B504FA737AED}"/>
              </a:ext>
            </a:extLst>
          </p:cNvPr>
          <p:cNvSpPr>
            <a:spLocks noGrp="1"/>
          </p:cNvSpPr>
          <p:nvPr>
            <p:ph type="sldNum" sz="quarter" idx="12"/>
          </p:nvPr>
        </p:nvSpPr>
        <p:spPr/>
        <p:txBody>
          <a:bodyPr/>
          <a:lstStyle/>
          <a:p>
            <a:fld id="{54EEB62B-FDC5-F542-B36B-F4CCC4099D47}" type="slidenum">
              <a:rPr lang="en-US" smtClean="0"/>
              <a:t>‹#›</a:t>
            </a:fld>
            <a:endParaRPr lang="en-US" dirty="0"/>
          </a:p>
        </p:txBody>
      </p:sp>
    </p:spTree>
    <p:extLst>
      <p:ext uri="{BB962C8B-B14F-4D97-AF65-F5344CB8AC3E}">
        <p14:creationId xmlns:p14="http://schemas.microsoft.com/office/powerpoint/2010/main" val="79509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42434-9005-9A48-8FA3-73C5FE8D7B45}"/>
              </a:ext>
            </a:extLst>
          </p:cNvPr>
          <p:cNvPicPr>
            <a:picLocks noChangeAspect="1"/>
          </p:cNvPicPr>
          <p:nvPr userDrawn="1"/>
        </p:nvPicPr>
        <p:blipFill>
          <a:blip r:embed="rId2"/>
          <a:stretch>
            <a:fillRect/>
          </a:stretch>
        </p:blipFill>
        <p:spPr>
          <a:xfrm>
            <a:off x="0" y="-20675"/>
            <a:ext cx="12228755" cy="6878674"/>
          </a:xfrm>
          <a:prstGeom prst="rect">
            <a:avLst/>
          </a:prstGeom>
        </p:spPr>
      </p:pic>
      <p:sp>
        <p:nvSpPr>
          <p:cNvPr id="2" name="Title 1">
            <a:extLst>
              <a:ext uri="{FF2B5EF4-FFF2-40B4-BE49-F238E27FC236}">
                <a16:creationId xmlns:a16="http://schemas.microsoft.com/office/drawing/2014/main" id="{F3714CCD-6008-7C48-8213-7ACB997358CB}"/>
              </a:ext>
            </a:extLst>
          </p:cNvPr>
          <p:cNvSpPr>
            <a:spLocks noGrp="1"/>
          </p:cNvSpPr>
          <p:nvPr>
            <p:ph type="title"/>
          </p:nvPr>
        </p:nvSpPr>
        <p:spPr>
          <a:xfrm>
            <a:off x="497840" y="1253810"/>
            <a:ext cx="10515600" cy="1325563"/>
          </a:xfrm>
        </p:spPr>
        <p:txBody>
          <a:bodyPr>
            <a:norm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638048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84F49B-5A7F-2F45-9400-29748B34686B}"/>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6" name="Content Placeholder 3">
            <a:extLst>
              <a:ext uri="{FF2B5EF4-FFF2-40B4-BE49-F238E27FC236}">
                <a16:creationId xmlns:a16="http://schemas.microsoft.com/office/drawing/2014/main" id="{8D058A46-4497-4846-9950-4FE69B7CB514}"/>
              </a:ext>
            </a:extLst>
          </p:cNvPr>
          <p:cNvSpPr>
            <a:spLocks noGrp="1"/>
          </p:cNvSpPr>
          <p:nvPr>
            <p:ph sz="half" idx="2" hasCustomPrompt="1"/>
          </p:nvPr>
        </p:nvSpPr>
        <p:spPr>
          <a:xfrm>
            <a:off x="0" y="1088249"/>
            <a:ext cx="12192000" cy="3897872"/>
          </a:xfrm>
          <a:ln>
            <a:noFill/>
          </a:ln>
        </p:spPr>
        <p:txBody>
          <a:bodyPr/>
          <a:lstStyle>
            <a:lvl1pPr marL="0" indent="0">
              <a:buNone/>
              <a:defRPr/>
            </a:lvl1pPr>
          </a:lstStyle>
          <a:p>
            <a:pPr lvl="0"/>
            <a:r>
              <a:rPr lang="en-US" dirty="0"/>
              <a:t>Object/Photo</a:t>
            </a:r>
          </a:p>
        </p:txBody>
      </p:sp>
      <p:pic>
        <p:nvPicPr>
          <p:cNvPr id="10" name="Picture 9">
            <a:extLst>
              <a:ext uri="{FF2B5EF4-FFF2-40B4-BE49-F238E27FC236}">
                <a16:creationId xmlns:a16="http://schemas.microsoft.com/office/drawing/2014/main" id="{C55B0418-EA3E-F444-BA50-493E538C475E}"/>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7" name="Text Placeholder 2">
            <a:extLst>
              <a:ext uri="{FF2B5EF4-FFF2-40B4-BE49-F238E27FC236}">
                <a16:creationId xmlns:a16="http://schemas.microsoft.com/office/drawing/2014/main" id="{4038A29F-49C5-8E46-9DD1-3268CB9B3E64}"/>
              </a:ext>
            </a:extLst>
          </p:cNvPr>
          <p:cNvSpPr>
            <a:spLocks noGrp="1"/>
          </p:cNvSpPr>
          <p:nvPr>
            <p:ph type="body" idx="1" hasCustomPrompt="1"/>
          </p:nvPr>
        </p:nvSpPr>
        <p:spPr>
          <a:xfrm>
            <a:off x="1092819" y="5213932"/>
            <a:ext cx="9824225" cy="1263869"/>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9" name="Title 1">
            <a:extLst>
              <a:ext uri="{FF2B5EF4-FFF2-40B4-BE49-F238E27FC236}">
                <a16:creationId xmlns:a16="http://schemas.microsoft.com/office/drawing/2014/main" id="{BCFA929C-C054-5949-B389-B2BE80C59E61}"/>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7710271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32" userDrawn="1">
          <p15:clr>
            <a:srgbClr val="FBAE40"/>
          </p15:clr>
        </p15:guide>
        <p15:guide id="3" orient="horz" pos="50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9533BF-1B93-2A43-BA34-0F3A82D7F33B}"/>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12" name="Text Placeholder 3">
            <a:extLst>
              <a:ext uri="{FF2B5EF4-FFF2-40B4-BE49-F238E27FC236}">
                <a16:creationId xmlns:a16="http://schemas.microsoft.com/office/drawing/2014/main" id="{1C17D88D-1B35-A843-BA46-506AB4A8754C}"/>
              </a:ext>
            </a:extLst>
          </p:cNvPr>
          <p:cNvSpPr>
            <a:spLocks noGrp="1"/>
          </p:cNvSpPr>
          <p:nvPr>
            <p:ph type="body" sz="half" idx="2" hasCustomPrompt="1"/>
          </p:nvPr>
        </p:nvSpPr>
        <p:spPr>
          <a:xfrm>
            <a:off x="719253" y="1622502"/>
            <a:ext cx="10753493" cy="1456996"/>
          </a:xfrm>
        </p:spPr>
        <p:txBody>
          <a:bodyPr>
            <a:no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pic>
        <p:nvPicPr>
          <p:cNvPr id="19" name="Picture 18">
            <a:extLst>
              <a:ext uri="{FF2B5EF4-FFF2-40B4-BE49-F238E27FC236}">
                <a16:creationId xmlns:a16="http://schemas.microsoft.com/office/drawing/2014/main" id="{CAD91200-3642-8946-A772-E48D2472F965}"/>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9" name="Title 1">
            <a:extLst>
              <a:ext uri="{FF2B5EF4-FFF2-40B4-BE49-F238E27FC236}">
                <a16:creationId xmlns:a16="http://schemas.microsoft.com/office/drawing/2014/main" id="{B893048A-A103-8740-9E4D-A13D62CFA954}"/>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1" name="Picture Placeholder 37">
            <a:extLst>
              <a:ext uri="{FF2B5EF4-FFF2-40B4-BE49-F238E27FC236}">
                <a16:creationId xmlns:a16="http://schemas.microsoft.com/office/drawing/2014/main" id="{CFA31AA8-C387-164B-869F-B0075C511E65}"/>
              </a:ext>
            </a:extLst>
          </p:cNvPr>
          <p:cNvSpPr>
            <a:spLocks noGrp="1"/>
          </p:cNvSpPr>
          <p:nvPr>
            <p:ph type="pic" sz="quarter" idx="20" hasCustomPrompt="1"/>
          </p:nvPr>
        </p:nvSpPr>
        <p:spPr>
          <a:xfrm>
            <a:off x="-12542" y="3603157"/>
            <a:ext cx="3889249" cy="2495747"/>
          </a:xfrm>
        </p:spPr>
        <p:txBody>
          <a:bodyPr>
            <a:normAutofit/>
          </a:bodyPr>
          <a:lstStyle>
            <a:lvl1pPr marL="0" indent="0">
              <a:buNone/>
              <a:defRPr sz="2000" b="1">
                <a:solidFill>
                  <a:schemeClr val="tx1"/>
                </a:solidFill>
              </a:defRPr>
            </a:lvl1pPr>
          </a:lstStyle>
          <a:p>
            <a:r>
              <a:rPr lang="en-US" dirty="0"/>
              <a:t>Picture/icon/text</a:t>
            </a:r>
          </a:p>
        </p:txBody>
      </p:sp>
      <p:sp>
        <p:nvSpPr>
          <p:cNvPr id="17" name="Picture Placeholder 37">
            <a:extLst>
              <a:ext uri="{FF2B5EF4-FFF2-40B4-BE49-F238E27FC236}">
                <a16:creationId xmlns:a16="http://schemas.microsoft.com/office/drawing/2014/main" id="{9B1F4115-3B6A-C147-B3F0-135C7ECD40C5}"/>
              </a:ext>
            </a:extLst>
          </p:cNvPr>
          <p:cNvSpPr>
            <a:spLocks noGrp="1"/>
          </p:cNvSpPr>
          <p:nvPr>
            <p:ph type="pic" sz="quarter" idx="21" hasCustomPrompt="1"/>
          </p:nvPr>
        </p:nvSpPr>
        <p:spPr>
          <a:xfrm>
            <a:off x="4154344" y="3603157"/>
            <a:ext cx="3889249" cy="2495747"/>
          </a:xfrm>
        </p:spPr>
        <p:txBody>
          <a:bodyPr>
            <a:normAutofit/>
          </a:bodyPr>
          <a:lstStyle>
            <a:lvl1pPr marL="0" indent="0">
              <a:buNone/>
              <a:defRPr sz="2000" b="1">
                <a:solidFill>
                  <a:schemeClr val="tx1"/>
                </a:solidFill>
              </a:defRPr>
            </a:lvl1pPr>
          </a:lstStyle>
          <a:p>
            <a:r>
              <a:rPr lang="en-US" dirty="0"/>
              <a:t>Picture/icon/text</a:t>
            </a:r>
          </a:p>
        </p:txBody>
      </p:sp>
      <p:sp>
        <p:nvSpPr>
          <p:cNvPr id="20" name="Picture Placeholder 37">
            <a:extLst>
              <a:ext uri="{FF2B5EF4-FFF2-40B4-BE49-F238E27FC236}">
                <a16:creationId xmlns:a16="http://schemas.microsoft.com/office/drawing/2014/main" id="{5E9C8FEA-E368-2E47-8707-A1899F1C96BC}"/>
              </a:ext>
            </a:extLst>
          </p:cNvPr>
          <p:cNvSpPr>
            <a:spLocks noGrp="1"/>
          </p:cNvSpPr>
          <p:nvPr>
            <p:ph type="pic" sz="quarter" idx="22" hasCustomPrompt="1"/>
          </p:nvPr>
        </p:nvSpPr>
        <p:spPr>
          <a:xfrm>
            <a:off x="8309655" y="3603157"/>
            <a:ext cx="3889249" cy="2495747"/>
          </a:xfrm>
        </p:spPr>
        <p:txBody>
          <a:bodyPr>
            <a:normAutofit/>
          </a:bodyPr>
          <a:lstStyle>
            <a:lvl1pPr marL="0" indent="0">
              <a:buNone/>
              <a:defRPr sz="2000" b="1">
                <a:solidFill>
                  <a:schemeClr val="tx1"/>
                </a:solidFill>
              </a:defRPr>
            </a:lvl1pPr>
          </a:lstStyle>
          <a:p>
            <a:r>
              <a:rPr lang="en-US" dirty="0"/>
              <a:t>Picture/icon/text</a:t>
            </a:r>
          </a:p>
        </p:txBody>
      </p:sp>
    </p:spTree>
    <p:extLst>
      <p:ext uri="{BB962C8B-B14F-4D97-AF65-F5344CB8AC3E}">
        <p14:creationId xmlns:p14="http://schemas.microsoft.com/office/powerpoint/2010/main" val="2622539694"/>
      </p:ext>
    </p:extLst>
  </p:cSld>
  <p:clrMapOvr>
    <a:masterClrMapping/>
  </p:clrMapOvr>
  <p:extLst>
    <p:ext uri="{DCECCB84-F9BA-43D5-87BE-67443E8EF086}">
      <p15:sldGuideLst xmlns:p15="http://schemas.microsoft.com/office/powerpoint/2012/main">
        <p15:guide id="1" orient="horz" pos="2136" userDrawn="1">
          <p15:clr>
            <a:srgbClr val="FBAE40"/>
          </p15:clr>
        </p15:guide>
        <p15:guide id="3" pos="432" userDrawn="1">
          <p15:clr>
            <a:srgbClr val="FBAE40"/>
          </p15:clr>
        </p15:guide>
        <p15:guide id="4" pos="7296">
          <p15:clr>
            <a:srgbClr val="FBAE40"/>
          </p15:clr>
        </p15:guide>
        <p15:guide id="5"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A35D9A-EEF1-DD46-987E-6CF872511F43}"/>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7" name="Content Placeholder 5">
            <a:extLst>
              <a:ext uri="{FF2B5EF4-FFF2-40B4-BE49-F238E27FC236}">
                <a16:creationId xmlns:a16="http://schemas.microsoft.com/office/drawing/2014/main" id="{D7FACD73-4E5D-A345-B9F2-A050263D9E0C}"/>
              </a:ext>
            </a:extLst>
          </p:cNvPr>
          <p:cNvSpPr>
            <a:spLocks noGrp="1"/>
          </p:cNvSpPr>
          <p:nvPr>
            <p:ph sz="quarter" idx="4"/>
          </p:nvPr>
        </p:nvSpPr>
        <p:spPr>
          <a:xfrm>
            <a:off x="6718609" y="1757943"/>
            <a:ext cx="5183188" cy="3684588"/>
          </a:xfrm>
        </p:spPr>
        <p:txBody>
          <a:bodyPr>
            <a:normAutofit/>
          </a:bodyPr>
          <a:lstStyle>
            <a:lvl1pPr marL="0" indent="0">
              <a:buNone/>
              <a:defRPr sz="3200" b="1">
                <a:solidFill>
                  <a:srgbClr val="002060"/>
                </a:solidFill>
              </a:defRPr>
            </a:lvl1pPr>
            <a:lvl2pPr marL="800100" indent="-342900">
              <a:buClr>
                <a:srgbClr val="5D8B72"/>
              </a:buClr>
              <a:buFont typeface="Wingdings" pitchFamily="2" charset="2"/>
              <a:buChar char="§"/>
              <a:defRPr sz="3200"/>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p:txBody>
      </p:sp>
      <p:pic>
        <p:nvPicPr>
          <p:cNvPr id="10" name="Picture 9">
            <a:extLst>
              <a:ext uri="{FF2B5EF4-FFF2-40B4-BE49-F238E27FC236}">
                <a16:creationId xmlns:a16="http://schemas.microsoft.com/office/drawing/2014/main" id="{82528B23-895C-5C4C-B680-35A98899E6A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9" name="Title 1">
            <a:extLst>
              <a:ext uri="{FF2B5EF4-FFF2-40B4-BE49-F238E27FC236}">
                <a16:creationId xmlns:a16="http://schemas.microsoft.com/office/drawing/2014/main" id="{E3FAAB9C-4676-8C48-8CEF-A4CF6BE5BC2B}"/>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1" name="Picture Placeholder 37">
            <a:extLst>
              <a:ext uri="{FF2B5EF4-FFF2-40B4-BE49-F238E27FC236}">
                <a16:creationId xmlns:a16="http://schemas.microsoft.com/office/drawing/2014/main" id="{F18C6717-9848-804B-B1E2-2105CEE0B192}"/>
              </a:ext>
            </a:extLst>
          </p:cNvPr>
          <p:cNvSpPr>
            <a:spLocks noGrp="1"/>
          </p:cNvSpPr>
          <p:nvPr>
            <p:ph type="pic" sz="quarter" idx="20" hasCustomPrompt="1"/>
          </p:nvPr>
        </p:nvSpPr>
        <p:spPr>
          <a:xfrm>
            <a:off x="0" y="1093699"/>
            <a:ext cx="6337300" cy="5759148"/>
          </a:xfrm>
        </p:spPr>
        <p:txBody>
          <a:bodyPr>
            <a:normAutofit/>
          </a:bodyPr>
          <a:lstStyle>
            <a:lvl1pPr marL="0" indent="0">
              <a:buNone/>
              <a:defRPr sz="2000" b="1">
                <a:solidFill>
                  <a:schemeClr val="tx1"/>
                </a:solidFill>
              </a:defRPr>
            </a:lvl1pPr>
          </a:lstStyle>
          <a:p>
            <a:r>
              <a:rPr lang="en-US" dirty="0"/>
              <a:t>Picture/icon/text</a:t>
            </a:r>
          </a:p>
        </p:txBody>
      </p:sp>
    </p:spTree>
    <p:extLst>
      <p:ext uri="{BB962C8B-B14F-4D97-AF65-F5344CB8AC3E}">
        <p14:creationId xmlns:p14="http://schemas.microsoft.com/office/powerpoint/2010/main" val="3585909165"/>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5BF363-59FF-E54E-A0B5-E35D493FB5D9}"/>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8" name="Picture 7">
            <a:extLst>
              <a:ext uri="{FF2B5EF4-FFF2-40B4-BE49-F238E27FC236}">
                <a16:creationId xmlns:a16="http://schemas.microsoft.com/office/drawing/2014/main" id="{604195B3-35E3-C543-9CBB-AD4A8EB72435}"/>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9" name="Rectangle 8">
            <a:extLst>
              <a:ext uri="{FF2B5EF4-FFF2-40B4-BE49-F238E27FC236}">
                <a16:creationId xmlns:a16="http://schemas.microsoft.com/office/drawing/2014/main" id="{7D63FB6F-295B-4145-AC04-27AECBF663FE}"/>
              </a:ext>
            </a:extLst>
          </p:cNvPr>
          <p:cNvSpPr/>
          <p:nvPr userDrawn="1"/>
        </p:nvSpPr>
        <p:spPr>
          <a:xfrm>
            <a:off x="10173653" y="3561055"/>
            <a:ext cx="1399032" cy="2013995"/>
          </a:xfrm>
          <a:prstGeom prst="rect">
            <a:avLst/>
          </a:prstGeom>
          <a:solidFill>
            <a:srgbClr val="B94A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7A30F6BE-9234-024F-833A-824C3D3A925D}"/>
              </a:ext>
            </a:extLst>
          </p:cNvPr>
          <p:cNvSpPr/>
          <p:nvPr userDrawn="1"/>
        </p:nvSpPr>
        <p:spPr>
          <a:xfrm>
            <a:off x="8586154" y="3561055"/>
            <a:ext cx="1399032" cy="2013995"/>
          </a:xfrm>
          <a:prstGeom prst="rect">
            <a:avLst/>
          </a:prstGeom>
          <a:solidFill>
            <a:srgbClr val="B94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Rectangle 12">
            <a:extLst>
              <a:ext uri="{FF2B5EF4-FFF2-40B4-BE49-F238E27FC236}">
                <a16:creationId xmlns:a16="http://schemas.microsoft.com/office/drawing/2014/main" id="{1B41BF4F-6491-E24D-82FA-6C4C49768707}"/>
              </a:ext>
            </a:extLst>
          </p:cNvPr>
          <p:cNvSpPr/>
          <p:nvPr userDrawn="1"/>
        </p:nvSpPr>
        <p:spPr>
          <a:xfrm>
            <a:off x="6976872" y="3561054"/>
            <a:ext cx="1407759" cy="2013995"/>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14">
            <a:extLst>
              <a:ext uri="{FF2B5EF4-FFF2-40B4-BE49-F238E27FC236}">
                <a16:creationId xmlns:a16="http://schemas.microsoft.com/office/drawing/2014/main" id="{030C1E6D-6FDE-8C4C-84A7-19639DF2BE58}"/>
              </a:ext>
            </a:extLst>
          </p:cNvPr>
          <p:cNvSpPr/>
          <p:nvPr userDrawn="1"/>
        </p:nvSpPr>
        <p:spPr>
          <a:xfrm>
            <a:off x="5416537" y="3561055"/>
            <a:ext cx="1403592" cy="2013995"/>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Rectangle 16">
            <a:extLst>
              <a:ext uri="{FF2B5EF4-FFF2-40B4-BE49-F238E27FC236}">
                <a16:creationId xmlns:a16="http://schemas.microsoft.com/office/drawing/2014/main" id="{4E81D280-A245-594C-9C82-B79E20F196D0}"/>
              </a:ext>
            </a:extLst>
          </p:cNvPr>
          <p:cNvSpPr/>
          <p:nvPr userDrawn="1"/>
        </p:nvSpPr>
        <p:spPr>
          <a:xfrm>
            <a:off x="3836549" y="3561054"/>
            <a:ext cx="1399032" cy="2013995"/>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Rectangle 18">
            <a:extLst>
              <a:ext uri="{FF2B5EF4-FFF2-40B4-BE49-F238E27FC236}">
                <a16:creationId xmlns:a16="http://schemas.microsoft.com/office/drawing/2014/main" id="{106EA32C-2240-6F4B-914F-98F7B8238AF2}"/>
              </a:ext>
            </a:extLst>
          </p:cNvPr>
          <p:cNvSpPr/>
          <p:nvPr userDrawn="1"/>
        </p:nvSpPr>
        <p:spPr>
          <a:xfrm>
            <a:off x="651527" y="3561054"/>
            <a:ext cx="1399032" cy="2013995"/>
          </a:xfrm>
          <a:prstGeom prst="rect">
            <a:avLst/>
          </a:prstGeom>
          <a:solidFill>
            <a:srgbClr val="113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9A93E19-50A5-9548-8F8C-391BBBDBDB90}"/>
              </a:ext>
            </a:extLst>
          </p:cNvPr>
          <p:cNvSpPr/>
          <p:nvPr userDrawn="1"/>
        </p:nvSpPr>
        <p:spPr>
          <a:xfrm>
            <a:off x="2254237" y="3561055"/>
            <a:ext cx="1403592" cy="2013995"/>
          </a:xfrm>
          <a:prstGeom prst="rect">
            <a:avLst/>
          </a:prstGeom>
          <a:solidFill>
            <a:srgbClr val="113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4ED8E57-8E6A-9147-8403-FC7756A82595}"/>
              </a:ext>
            </a:extLst>
          </p:cNvPr>
          <p:cNvSpPr/>
          <p:nvPr userDrawn="1"/>
        </p:nvSpPr>
        <p:spPr>
          <a:xfrm>
            <a:off x="651527" y="2162022"/>
            <a:ext cx="1399032"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FDDE5E9-7903-9D43-B5F6-3F8CE301C9A3}"/>
              </a:ext>
            </a:extLst>
          </p:cNvPr>
          <p:cNvSpPr/>
          <p:nvPr userDrawn="1"/>
        </p:nvSpPr>
        <p:spPr>
          <a:xfrm>
            <a:off x="2249099" y="2162022"/>
            <a:ext cx="1399032"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C5D5EB1-B45D-4743-A377-C9944576F172}"/>
              </a:ext>
            </a:extLst>
          </p:cNvPr>
          <p:cNvSpPr/>
          <p:nvPr userDrawn="1"/>
        </p:nvSpPr>
        <p:spPr>
          <a:xfrm>
            <a:off x="3836161" y="2162022"/>
            <a:ext cx="1399032"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1F42BFC-2C0F-7B4C-A926-E9D82CEC7CDF}"/>
              </a:ext>
            </a:extLst>
          </p:cNvPr>
          <p:cNvSpPr/>
          <p:nvPr userDrawn="1"/>
        </p:nvSpPr>
        <p:spPr>
          <a:xfrm>
            <a:off x="5403963" y="2162022"/>
            <a:ext cx="1413590"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A1E8556-4AB5-444E-83C6-EBC637F23838}"/>
              </a:ext>
            </a:extLst>
          </p:cNvPr>
          <p:cNvSpPr/>
          <p:nvPr userDrawn="1"/>
        </p:nvSpPr>
        <p:spPr>
          <a:xfrm>
            <a:off x="6985599" y="2162022"/>
            <a:ext cx="1399032"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7EFCBEB-6BFB-264C-849B-1BCB554A8812}"/>
              </a:ext>
            </a:extLst>
          </p:cNvPr>
          <p:cNvSpPr/>
          <p:nvPr userDrawn="1"/>
        </p:nvSpPr>
        <p:spPr>
          <a:xfrm>
            <a:off x="8586837" y="2162022"/>
            <a:ext cx="1399032"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9489B2-A7AF-1A48-A34B-C686CA59A72C}"/>
              </a:ext>
            </a:extLst>
          </p:cNvPr>
          <p:cNvSpPr/>
          <p:nvPr userDrawn="1"/>
        </p:nvSpPr>
        <p:spPr>
          <a:xfrm>
            <a:off x="10173899" y="2162022"/>
            <a:ext cx="1399032" cy="1399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ntent Placeholder 5">
            <a:extLst>
              <a:ext uri="{FF2B5EF4-FFF2-40B4-BE49-F238E27FC236}">
                <a16:creationId xmlns:a16="http://schemas.microsoft.com/office/drawing/2014/main" id="{6D13160A-7C33-214C-A659-A9486E4B61C7}"/>
              </a:ext>
            </a:extLst>
          </p:cNvPr>
          <p:cNvSpPr>
            <a:spLocks noGrp="1"/>
          </p:cNvSpPr>
          <p:nvPr>
            <p:ph sz="quarter" idx="4" hasCustomPrompt="1"/>
          </p:nvPr>
        </p:nvSpPr>
        <p:spPr>
          <a:xfrm>
            <a:off x="653175" y="2162022"/>
            <a:ext cx="1393718" cy="1399032"/>
          </a:xfrm>
        </p:spPr>
        <p:txBody>
          <a:bodyPr>
            <a:normAutofit/>
          </a:bodyPr>
          <a:lstStyle>
            <a:lvl1pPr marL="0" indent="0" algn="ctr">
              <a:buNone/>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Icon/photo</a:t>
            </a:r>
          </a:p>
        </p:txBody>
      </p:sp>
      <p:sp>
        <p:nvSpPr>
          <p:cNvPr id="31" name="Content Placeholder 5">
            <a:extLst>
              <a:ext uri="{FF2B5EF4-FFF2-40B4-BE49-F238E27FC236}">
                <a16:creationId xmlns:a16="http://schemas.microsoft.com/office/drawing/2014/main" id="{0619B90C-3B9F-5942-9F93-1B3C12E5D3F0}"/>
              </a:ext>
            </a:extLst>
          </p:cNvPr>
          <p:cNvSpPr>
            <a:spLocks noGrp="1"/>
          </p:cNvSpPr>
          <p:nvPr>
            <p:ph sz="quarter" idx="10" hasCustomPrompt="1"/>
          </p:nvPr>
        </p:nvSpPr>
        <p:spPr>
          <a:xfrm>
            <a:off x="2261257" y="2162022"/>
            <a:ext cx="1393718" cy="1399032"/>
          </a:xfrm>
        </p:spPr>
        <p:txBody>
          <a:bodyPr>
            <a:normAutofit/>
          </a:bodyPr>
          <a:lstStyle>
            <a:lvl1pPr marL="0" indent="0" algn="ctr">
              <a:buNone/>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Icon/photo</a:t>
            </a:r>
          </a:p>
        </p:txBody>
      </p:sp>
      <p:sp>
        <p:nvSpPr>
          <p:cNvPr id="32" name="Content Placeholder 5">
            <a:extLst>
              <a:ext uri="{FF2B5EF4-FFF2-40B4-BE49-F238E27FC236}">
                <a16:creationId xmlns:a16="http://schemas.microsoft.com/office/drawing/2014/main" id="{BEF394CA-5C7F-7747-88FB-CC36738A1590}"/>
              </a:ext>
            </a:extLst>
          </p:cNvPr>
          <p:cNvSpPr>
            <a:spLocks noGrp="1"/>
          </p:cNvSpPr>
          <p:nvPr>
            <p:ph sz="quarter" idx="11" hasCustomPrompt="1"/>
          </p:nvPr>
        </p:nvSpPr>
        <p:spPr>
          <a:xfrm>
            <a:off x="3848319" y="2162022"/>
            <a:ext cx="1393718" cy="1399032"/>
          </a:xfrm>
        </p:spPr>
        <p:txBody>
          <a:bodyPr>
            <a:normAutofit/>
          </a:bodyPr>
          <a:lstStyle>
            <a:lvl1pPr marL="0" indent="0" algn="ctr">
              <a:buNone/>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Icon/photo</a:t>
            </a:r>
          </a:p>
        </p:txBody>
      </p:sp>
      <p:sp>
        <p:nvSpPr>
          <p:cNvPr id="33" name="Content Placeholder 5">
            <a:extLst>
              <a:ext uri="{FF2B5EF4-FFF2-40B4-BE49-F238E27FC236}">
                <a16:creationId xmlns:a16="http://schemas.microsoft.com/office/drawing/2014/main" id="{26CAF10A-5FF5-A14E-ACBB-55A8215DC58A}"/>
              </a:ext>
            </a:extLst>
          </p:cNvPr>
          <p:cNvSpPr>
            <a:spLocks noGrp="1"/>
          </p:cNvSpPr>
          <p:nvPr>
            <p:ph sz="quarter" idx="12" hasCustomPrompt="1"/>
          </p:nvPr>
        </p:nvSpPr>
        <p:spPr>
          <a:xfrm>
            <a:off x="5414361" y="2162022"/>
            <a:ext cx="1393718" cy="1399032"/>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Icon/photo</a:t>
            </a:r>
          </a:p>
        </p:txBody>
      </p:sp>
      <p:sp>
        <p:nvSpPr>
          <p:cNvPr id="34" name="Content Placeholder 5">
            <a:extLst>
              <a:ext uri="{FF2B5EF4-FFF2-40B4-BE49-F238E27FC236}">
                <a16:creationId xmlns:a16="http://schemas.microsoft.com/office/drawing/2014/main" id="{ED6402DC-B696-2240-8DA9-ADE6C47F16D8}"/>
              </a:ext>
            </a:extLst>
          </p:cNvPr>
          <p:cNvSpPr>
            <a:spLocks noGrp="1"/>
          </p:cNvSpPr>
          <p:nvPr>
            <p:ph sz="quarter" idx="13" hasCustomPrompt="1"/>
          </p:nvPr>
        </p:nvSpPr>
        <p:spPr>
          <a:xfrm>
            <a:off x="6990912" y="2162022"/>
            <a:ext cx="1393718" cy="1399032"/>
          </a:xfrm>
        </p:spPr>
        <p:txBody>
          <a:bodyPr>
            <a:normAutofit/>
          </a:bodyPr>
          <a:lstStyle>
            <a:lvl1pPr marL="0" indent="0" algn="ctr">
              <a:buNone/>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Icon/photo</a:t>
            </a:r>
          </a:p>
        </p:txBody>
      </p:sp>
      <p:sp>
        <p:nvSpPr>
          <p:cNvPr id="35" name="Content Placeholder 5">
            <a:extLst>
              <a:ext uri="{FF2B5EF4-FFF2-40B4-BE49-F238E27FC236}">
                <a16:creationId xmlns:a16="http://schemas.microsoft.com/office/drawing/2014/main" id="{0FDABA7F-8C47-4247-9381-D417117873DC}"/>
              </a:ext>
            </a:extLst>
          </p:cNvPr>
          <p:cNvSpPr>
            <a:spLocks noGrp="1"/>
          </p:cNvSpPr>
          <p:nvPr>
            <p:ph sz="quarter" idx="14" hasCustomPrompt="1"/>
          </p:nvPr>
        </p:nvSpPr>
        <p:spPr>
          <a:xfrm>
            <a:off x="8598995" y="2162022"/>
            <a:ext cx="1393718" cy="1399032"/>
          </a:xfrm>
        </p:spPr>
        <p:txBody>
          <a:bodyPr>
            <a:normAutofit/>
          </a:bodyPr>
          <a:lstStyle>
            <a:lvl1pPr marL="0" indent="0" algn="ctr">
              <a:buNone/>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Icon/photo</a:t>
            </a:r>
          </a:p>
        </p:txBody>
      </p:sp>
      <p:sp>
        <p:nvSpPr>
          <p:cNvPr id="36" name="Content Placeholder 5">
            <a:extLst>
              <a:ext uri="{FF2B5EF4-FFF2-40B4-BE49-F238E27FC236}">
                <a16:creationId xmlns:a16="http://schemas.microsoft.com/office/drawing/2014/main" id="{2783E5F4-3A3F-B941-889C-722AE8E54073}"/>
              </a:ext>
            </a:extLst>
          </p:cNvPr>
          <p:cNvSpPr>
            <a:spLocks noGrp="1"/>
          </p:cNvSpPr>
          <p:nvPr>
            <p:ph sz="quarter" idx="15" hasCustomPrompt="1"/>
          </p:nvPr>
        </p:nvSpPr>
        <p:spPr>
          <a:xfrm>
            <a:off x="10175546" y="2162022"/>
            <a:ext cx="1393718" cy="1399032"/>
          </a:xfrm>
        </p:spPr>
        <p:txBody>
          <a:bodyPr>
            <a:normAutofit/>
          </a:bodyPr>
          <a:lstStyle>
            <a:lvl1pPr marL="0" indent="0" algn="ctr">
              <a:buNone/>
              <a:defRPr sz="20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Icon/photo</a:t>
            </a:r>
          </a:p>
        </p:txBody>
      </p:sp>
      <p:sp>
        <p:nvSpPr>
          <p:cNvPr id="4" name="Text Placeholder 3">
            <a:extLst>
              <a:ext uri="{FF2B5EF4-FFF2-40B4-BE49-F238E27FC236}">
                <a16:creationId xmlns:a16="http://schemas.microsoft.com/office/drawing/2014/main" id="{487B02A2-B4A7-7246-A7D2-D24AEC2B262F}"/>
              </a:ext>
            </a:extLst>
          </p:cNvPr>
          <p:cNvSpPr>
            <a:spLocks noGrp="1"/>
          </p:cNvSpPr>
          <p:nvPr>
            <p:ph type="body" sz="quarter" idx="16" hasCustomPrompt="1"/>
          </p:nvPr>
        </p:nvSpPr>
        <p:spPr>
          <a:xfrm>
            <a:off x="865053"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37" name="Text Placeholder 3">
            <a:extLst>
              <a:ext uri="{FF2B5EF4-FFF2-40B4-BE49-F238E27FC236}">
                <a16:creationId xmlns:a16="http://schemas.microsoft.com/office/drawing/2014/main" id="{5F09B16C-9619-E64D-89F0-2025BEB7F217}"/>
              </a:ext>
            </a:extLst>
          </p:cNvPr>
          <p:cNvSpPr>
            <a:spLocks noGrp="1"/>
          </p:cNvSpPr>
          <p:nvPr>
            <p:ph type="body" sz="quarter" idx="17" hasCustomPrompt="1"/>
          </p:nvPr>
        </p:nvSpPr>
        <p:spPr>
          <a:xfrm>
            <a:off x="2457057"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38" name="Text Placeholder 3">
            <a:extLst>
              <a:ext uri="{FF2B5EF4-FFF2-40B4-BE49-F238E27FC236}">
                <a16:creationId xmlns:a16="http://schemas.microsoft.com/office/drawing/2014/main" id="{D2F39FD2-65E4-A24B-8EEB-6F38BDAF8B00}"/>
              </a:ext>
            </a:extLst>
          </p:cNvPr>
          <p:cNvSpPr>
            <a:spLocks noGrp="1"/>
          </p:cNvSpPr>
          <p:nvPr>
            <p:ph type="body" sz="quarter" idx="18" hasCustomPrompt="1"/>
          </p:nvPr>
        </p:nvSpPr>
        <p:spPr>
          <a:xfrm>
            <a:off x="4060197"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39" name="Text Placeholder 3">
            <a:extLst>
              <a:ext uri="{FF2B5EF4-FFF2-40B4-BE49-F238E27FC236}">
                <a16:creationId xmlns:a16="http://schemas.microsoft.com/office/drawing/2014/main" id="{24058022-10D8-9D4C-8782-AD04941366AE}"/>
              </a:ext>
            </a:extLst>
          </p:cNvPr>
          <p:cNvSpPr>
            <a:spLocks noGrp="1"/>
          </p:cNvSpPr>
          <p:nvPr>
            <p:ph type="body" sz="quarter" idx="19" hasCustomPrompt="1"/>
          </p:nvPr>
        </p:nvSpPr>
        <p:spPr>
          <a:xfrm>
            <a:off x="5625777"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40" name="Text Placeholder 3">
            <a:extLst>
              <a:ext uri="{FF2B5EF4-FFF2-40B4-BE49-F238E27FC236}">
                <a16:creationId xmlns:a16="http://schemas.microsoft.com/office/drawing/2014/main" id="{EBD41ED7-6893-A44E-8684-F19253C5E990}"/>
              </a:ext>
            </a:extLst>
          </p:cNvPr>
          <p:cNvSpPr>
            <a:spLocks noGrp="1"/>
          </p:cNvSpPr>
          <p:nvPr>
            <p:ph type="body" sz="quarter" idx="20" hasCustomPrompt="1"/>
          </p:nvPr>
        </p:nvSpPr>
        <p:spPr>
          <a:xfrm>
            <a:off x="7183644"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41" name="Text Placeholder 3">
            <a:extLst>
              <a:ext uri="{FF2B5EF4-FFF2-40B4-BE49-F238E27FC236}">
                <a16:creationId xmlns:a16="http://schemas.microsoft.com/office/drawing/2014/main" id="{A6ABB7D3-8923-3541-8C81-B2A625F39562}"/>
              </a:ext>
            </a:extLst>
          </p:cNvPr>
          <p:cNvSpPr>
            <a:spLocks noGrp="1"/>
          </p:cNvSpPr>
          <p:nvPr>
            <p:ph type="body" sz="quarter" idx="21" hasCustomPrompt="1"/>
          </p:nvPr>
        </p:nvSpPr>
        <p:spPr>
          <a:xfrm>
            <a:off x="8797955"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42" name="Text Placeholder 3">
            <a:extLst>
              <a:ext uri="{FF2B5EF4-FFF2-40B4-BE49-F238E27FC236}">
                <a16:creationId xmlns:a16="http://schemas.microsoft.com/office/drawing/2014/main" id="{92B815BA-D993-E647-A23D-45104F350363}"/>
              </a:ext>
            </a:extLst>
          </p:cNvPr>
          <p:cNvSpPr>
            <a:spLocks noGrp="1"/>
          </p:cNvSpPr>
          <p:nvPr>
            <p:ph type="body" sz="quarter" idx="22" hasCustomPrompt="1"/>
          </p:nvPr>
        </p:nvSpPr>
        <p:spPr>
          <a:xfrm>
            <a:off x="10378400" y="3999649"/>
            <a:ext cx="969962" cy="960437"/>
          </a:xfrm>
        </p:spPr>
        <p:txBody>
          <a:bodyPr>
            <a:normAutofit/>
          </a:bodyPr>
          <a:lstStyle>
            <a:lvl1pPr marL="0" indent="0" algn="ctr">
              <a:buNone/>
              <a:defRPr sz="2400">
                <a:solidFill>
                  <a:schemeClr val="bg1"/>
                </a:solidFill>
              </a:defRPr>
            </a:lvl1pPr>
          </a:lstStyle>
          <a:p>
            <a:pPr lvl="0"/>
            <a:r>
              <a:rPr lang="en-US" dirty="0"/>
              <a:t>Text</a:t>
            </a:r>
          </a:p>
        </p:txBody>
      </p:sp>
      <p:sp>
        <p:nvSpPr>
          <p:cNvPr id="44" name="Title 1">
            <a:extLst>
              <a:ext uri="{FF2B5EF4-FFF2-40B4-BE49-F238E27FC236}">
                <a16:creationId xmlns:a16="http://schemas.microsoft.com/office/drawing/2014/main" id="{07456F10-94CB-9840-86F1-1CBEA9052442}"/>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3625277261"/>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0A3B4F-B787-E348-81E5-AACFA52907BF}"/>
              </a:ext>
            </a:extLst>
          </p:cNvPr>
          <p:cNvSpPr/>
          <p:nvPr userDrawn="1"/>
        </p:nvSpPr>
        <p:spPr>
          <a:xfrm>
            <a:off x="2424544" y="3931919"/>
            <a:ext cx="9767455" cy="2926081"/>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2">
            <a:extLst>
              <a:ext uri="{FF2B5EF4-FFF2-40B4-BE49-F238E27FC236}">
                <a16:creationId xmlns:a16="http://schemas.microsoft.com/office/drawing/2014/main" id="{E46EE32B-AE50-8946-9122-6D66A5E8A400}"/>
              </a:ext>
            </a:extLst>
          </p:cNvPr>
          <p:cNvSpPr>
            <a:spLocks noGrp="1"/>
          </p:cNvSpPr>
          <p:nvPr>
            <p:ph type="pic" idx="15" hasCustomPrompt="1"/>
          </p:nvPr>
        </p:nvSpPr>
        <p:spPr>
          <a:xfrm>
            <a:off x="4251" y="3987290"/>
            <a:ext cx="2420293" cy="28707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Photo</a:t>
            </a:r>
          </a:p>
        </p:txBody>
      </p:sp>
      <p:pic>
        <p:nvPicPr>
          <p:cNvPr id="11" name="Picture 10">
            <a:extLst>
              <a:ext uri="{FF2B5EF4-FFF2-40B4-BE49-F238E27FC236}">
                <a16:creationId xmlns:a16="http://schemas.microsoft.com/office/drawing/2014/main" id="{FAFE6C72-DEEC-FC45-8EAB-DDC32F5FA794}"/>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2" name="Title 1">
            <a:extLst>
              <a:ext uri="{FF2B5EF4-FFF2-40B4-BE49-F238E27FC236}">
                <a16:creationId xmlns:a16="http://schemas.microsoft.com/office/drawing/2014/main" id="{48D45BA4-7F84-2B43-9F1E-687730EE4F67}"/>
              </a:ext>
            </a:extLst>
          </p:cNvPr>
          <p:cNvSpPr>
            <a:spLocks noGrp="1"/>
          </p:cNvSpPr>
          <p:nvPr>
            <p:ph type="title"/>
          </p:nvPr>
        </p:nvSpPr>
        <p:spPr>
          <a:xfrm>
            <a:off x="573795" y="-14669"/>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F8A68EDA-B380-A44A-B798-696050BAAA09}"/>
              </a:ext>
            </a:extLst>
          </p:cNvPr>
          <p:cNvSpPr>
            <a:spLocks noGrp="1"/>
          </p:cNvSpPr>
          <p:nvPr>
            <p:ph sz="half" idx="1"/>
          </p:nvPr>
        </p:nvSpPr>
        <p:spPr>
          <a:xfrm>
            <a:off x="2910840" y="1561453"/>
            <a:ext cx="8793480" cy="19592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5B502A4-0F10-C046-A09B-5907847AD2D4}"/>
              </a:ext>
            </a:extLst>
          </p:cNvPr>
          <p:cNvSpPr>
            <a:spLocks noGrp="1"/>
          </p:cNvSpPr>
          <p:nvPr>
            <p:ph sz="half" idx="13"/>
          </p:nvPr>
        </p:nvSpPr>
        <p:spPr>
          <a:xfrm>
            <a:off x="2910840" y="4377805"/>
            <a:ext cx="8793480" cy="19592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DFB21A36-8344-2E4A-BB13-8B1D1EA74D55}"/>
              </a:ext>
            </a:extLst>
          </p:cNvPr>
          <p:cNvSpPr>
            <a:spLocks noGrp="1"/>
          </p:cNvSpPr>
          <p:nvPr>
            <p:ph type="pic" idx="14" hasCustomPrompt="1"/>
          </p:nvPr>
        </p:nvSpPr>
        <p:spPr>
          <a:xfrm>
            <a:off x="4251" y="1097786"/>
            <a:ext cx="2420293" cy="28707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Photo</a:t>
            </a:r>
          </a:p>
        </p:txBody>
      </p:sp>
      <p:pic>
        <p:nvPicPr>
          <p:cNvPr id="12" name="Picture 11">
            <a:extLst>
              <a:ext uri="{FF2B5EF4-FFF2-40B4-BE49-F238E27FC236}">
                <a16:creationId xmlns:a16="http://schemas.microsoft.com/office/drawing/2014/main" id="{26770B63-95F5-6D47-AF76-01BD68431C43}"/>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Tree>
    <p:extLst>
      <p:ext uri="{BB962C8B-B14F-4D97-AF65-F5344CB8AC3E}">
        <p14:creationId xmlns:p14="http://schemas.microsoft.com/office/powerpoint/2010/main" val="4271377967"/>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FE6C72-DEEC-FC45-8EAB-DDC32F5FA794}"/>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2" name="Title 1">
            <a:extLst>
              <a:ext uri="{FF2B5EF4-FFF2-40B4-BE49-F238E27FC236}">
                <a16:creationId xmlns:a16="http://schemas.microsoft.com/office/drawing/2014/main" id="{48D45BA4-7F84-2B43-9F1E-687730EE4F67}"/>
              </a:ext>
            </a:extLst>
          </p:cNvPr>
          <p:cNvSpPr>
            <a:spLocks noGrp="1"/>
          </p:cNvSpPr>
          <p:nvPr>
            <p:ph type="title"/>
          </p:nvPr>
        </p:nvSpPr>
        <p:spPr>
          <a:xfrm>
            <a:off x="573795" y="-14669"/>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2" name="Picture 11">
            <a:extLst>
              <a:ext uri="{FF2B5EF4-FFF2-40B4-BE49-F238E27FC236}">
                <a16:creationId xmlns:a16="http://schemas.microsoft.com/office/drawing/2014/main" id="{26770B63-95F5-6D47-AF76-01BD68431C43}"/>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3" name="Content Placeholder 5">
            <a:extLst>
              <a:ext uri="{FF2B5EF4-FFF2-40B4-BE49-F238E27FC236}">
                <a16:creationId xmlns:a16="http://schemas.microsoft.com/office/drawing/2014/main" id="{104CF099-8249-D241-A59F-D5406D5EC2BC}"/>
              </a:ext>
            </a:extLst>
          </p:cNvPr>
          <p:cNvSpPr>
            <a:spLocks noGrp="1"/>
          </p:cNvSpPr>
          <p:nvPr>
            <p:ph sz="quarter" idx="13" hasCustomPrompt="1"/>
          </p:nvPr>
        </p:nvSpPr>
        <p:spPr>
          <a:xfrm>
            <a:off x="0" y="1311845"/>
            <a:ext cx="6884476" cy="5546154"/>
          </a:xfrm>
        </p:spPr>
        <p:txBody>
          <a:bodyPr>
            <a:normAutofit/>
          </a:bodyPr>
          <a:lstStyle>
            <a:lvl1pPr marL="0" indent="0">
              <a:buNone/>
              <a:defRPr sz="28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Object/Photo</a:t>
            </a:r>
          </a:p>
        </p:txBody>
      </p:sp>
      <p:sp>
        <p:nvSpPr>
          <p:cNvPr id="14" name="Content Placeholder 5">
            <a:extLst>
              <a:ext uri="{FF2B5EF4-FFF2-40B4-BE49-F238E27FC236}">
                <a16:creationId xmlns:a16="http://schemas.microsoft.com/office/drawing/2014/main" id="{B7A87BBD-D833-9640-B345-369071EC2459}"/>
              </a:ext>
            </a:extLst>
          </p:cNvPr>
          <p:cNvSpPr>
            <a:spLocks noGrp="1"/>
          </p:cNvSpPr>
          <p:nvPr>
            <p:ph sz="quarter" idx="4" hasCustomPrompt="1"/>
          </p:nvPr>
        </p:nvSpPr>
        <p:spPr>
          <a:xfrm>
            <a:off x="6884476" y="1311845"/>
            <a:ext cx="5307523" cy="3627530"/>
          </a:xfrm>
        </p:spPr>
        <p:txBody>
          <a:bodyPr>
            <a:normAutofit/>
          </a:bodyPr>
          <a:lstStyle>
            <a:lvl1pPr marL="457200" indent="-457200">
              <a:buFont typeface="Arial" panose="020B0604020202020204" pitchFamily="34" charset="0"/>
              <a:buChar char="•"/>
              <a:defRPr sz="28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15" name="Rectangle 14">
            <a:extLst>
              <a:ext uri="{FF2B5EF4-FFF2-40B4-BE49-F238E27FC236}">
                <a16:creationId xmlns:a16="http://schemas.microsoft.com/office/drawing/2014/main" id="{46364BF3-1BC5-854B-A716-FEAD932949A3}"/>
              </a:ext>
            </a:extLst>
          </p:cNvPr>
          <p:cNvSpPr/>
          <p:nvPr userDrawn="1"/>
        </p:nvSpPr>
        <p:spPr>
          <a:xfrm>
            <a:off x="6875332" y="4948518"/>
            <a:ext cx="5316667" cy="1909482"/>
          </a:xfrm>
          <a:prstGeom prst="rect">
            <a:avLst/>
          </a:prstGeom>
          <a:solidFill>
            <a:srgbClr val="5D8B7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6B191"/>
              </a:solidFill>
            </a:endParaRPr>
          </a:p>
        </p:txBody>
      </p:sp>
      <p:sp>
        <p:nvSpPr>
          <p:cNvPr id="16" name="Text Placeholder 8">
            <a:extLst>
              <a:ext uri="{FF2B5EF4-FFF2-40B4-BE49-F238E27FC236}">
                <a16:creationId xmlns:a16="http://schemas.microsoft.com/office/drawing/2014/main" id="{C7C07767-73F1-E248-8946-69FB2221E494}"/>
              </a:ext>
            </a:extLst>
          </p:cNvPr>
          <p:cNvSpPr>
            <a:spLocks noGrp="1"/>
          </p:cNvSpPr>
          <p:nvPr>
            <p:ph type="body" sz="quarter" idx="14"/>
          </p:nvPr>
        </p:nvSpPr>
        <p:spPr>
          <a:xfrm>
            <a:off x="7242175" y="5267325"/>
            <a:ext cx="4645025" cy="1298067"/>
          </a:xfrm>
        </p:spPr>
        <p:txBody>
          <a:bodyPr/>
          <a:lstStyle>
            <a:lvl1pPr>
              <a:defRPr>
                <a:solidFill>
                  <a:schemeClr val="bg1"/>
                </a:solidFill>
              </a:defRPr>
            </a:lvl1pPr>
            <a:lvl2pPr>
              <a:defRPr>
                <a:solidFill>
                  <a:schemeClr val="bg1"/>
                </a:solidFill>
              </a:defRPr>
            </a:lvl2pPr>
            <a:lvl3pPr marL="914400" indent="0">
              <a:buNone/>
              <a:defRPr>
                <a:solidFill>
                  <a:schemeClr val="bg1"/>
                </a:solidFill>
              </a:defRPr>
            </a:lvl3pPr>
          </a:lstStyle>
          <a:p>
            <a:pPr lvl="0"/>
            <a:r>
              <a:rPr lang="en-US" dirty="0"/>
              <a:t>Edit Master text styles</a:t>
            </a:r>
          </a:p>
          <a:p>
            <a:pPr lvl="1"/>
            <a:r>
              <a:rPr lang="en-US" dirty="0"/>
              <a:t>Second level</a:t>
            </a:r>
          </a:p>
          <a:p>
            <a:pPr lvl="2"/>
            <a:endParaRPr lang="en-US" dirty="0"/>
          </a:p>
        </p:txBody>
      </p:sp>
    </p:spTree>
    <p:extLst>
      <p:ext uri="{BB962C8B-B14F-4D97-AF65-F5344CB8AC3E}">
        <p14:creationId xmlns:p14="http://schemas.microsoft.com/office/powerpoint/2010/main" val="3549989367"/>
      </p:ext>
    </p:extLst>
  </p:cSld>
  <p:clrMapOvr>
    <a:masterClrMapping/>
  </p:clrMapOvr>
  <p:extLst>
    <p:ext uri="{DCECCB84-F9BA-43D5-87BE-67443E8EF086}">
      <p15:sldGuideLst xmlns:p15="http://schemas.microsoft.com/office/powerpoint/2012/main">
        <p15:guide id="1" orient="horz" pos="504">
          <p15:clr>
            <a:srgbClr val="FBAE40"/>
          </p15:clr>
        </p15:guide>
        <p15:guide id="2" pos="4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5BF363-59FF-E54E-A0B5-E35D493FB5D9}"/>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2" name="Title 1">
            <a:extLst>
              <a:ext uri="{FF2B5EF4-FFF2-40B4-BE49-F238E27FC236}">
                <a16:creationId xmlns:a16="http://schemas.microsoft.com/office/drawing/2014/main" id="{EDB2D7EB-E182-4543-8CCE-37CF8E507C4D}"/>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04195B3-35E3-C543-9CBB-AD4A8EB72435}"/>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0" name="Rectangle 9">
            <a:extLst>
              <a:ext uri="{FF2B5EF4-FFF2-40B4-BE49-F238E27FC236}">
                <a16:creationId xmlns:a16="http://schemas.microsoft.com/office/drawing/2014/main" id="{E789C67D-F551-D24A-8D9C-6ABA80EC5EF8}"/>
              </a:ext>
            </a:extLst>
          </p:cNvPr>
          <p:cNvSpPr/>
          <p:nvPr userDrawn="1"/>
        </p:nvSpPr>
        <p:spPr>
          <a:xfrm>
            <a:off x="1062317" y="4357661"/>
            <a:ext cx="3007659" cy="1516649"/>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52CD0D8-53A1-E24B-99EE-5AA04A5C89CE}"/>
              </a:ext>
            </a:extLst>
          </p:cNvPr>
          <p:cNvSpPr/>
          <p:nvPr userDrawn="1"/>
        </p:nvSpPr>
        <p:spPr>
          <a:xfrm>
            <a:off x="4587688" y="4357661"/>
            <a:ext cx="3007659" cy="1516649"/>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035E3B7-9503-9641-A7A8-60F96166A487}"/>
              </a:ext>
            </a:extLst>
          </p:cNvPr>
          <p:cNvSpPr/>
          <p:nvPr userDrawn="1"/>
        </p:nvSpPr>
        <p:spPr>
          <a:xfrm>
            <a:off x="8113059" y="4357661"/>
            <a:ext cx="3007659" cy="1516649"/>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6EFEDA-983B-6547-95FE-6F3E5EBBC482}"/>
              </a:ext>
            </a:extLst>
          </p:cNvPr>
          <p:cNvSpPr/>
          <p:nvPr userDrawn="1"/>
        </p:nvSpPr>
        <p:spPr>
          <a:xfrm>
            <a:off x="4578723" y="2297447"/>
            <a:ext cx="3007659" cy="1516649"/>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6368F0-D6DE-7A4E-9005-EFE41B503ABE}"/>
              </a:ext>
            </a:extLst>
          </p:cNvPr>
          <p:cNvSpPr/>
          <p:nvPr userDrawn="1"/>
        </p:nvSpPr>
        <p:spPr>
          <a:xfrm>
            <a:off x="8104094" y="2297447"/>
            <a:ext cx="3007659" cy="1516649"/>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B91AB95-9234-5048-BF22-6A90E0A46C17}"/>
              </a:ext>
            </a:extLst>
          </p:cNvPr>
          <p:cNvSpPr/>
          <p:nvPr userDrawn="1"/>
        </p:nvSpPr>
        <p:spPr>
          <a:xfrm>
            <a:off x="1053352" y="2297447"/>
            <a:ext cx="3007659" cy="1516649"/>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B673FCD2-F7B3-0046-9438-D570A76E266E}"/>
              </a:ext>
            </a:extLst>
          </p:cNvPr>
          <p:cNvSpPr>
            <a:spLocks noGrp="1"/>
          </p:cNvSpPr>
          <p:nvPr>
            <p:ph type="body" sz="quarter" idx="10" hasCustomPrompt="1"/>
          </p:nvPr>
        </p:nvSpPr>
        <p:spPr>
          <a:xfrm>
            <a:off x="1419971" y="2632702"/>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a:t>
            </a:r>
          </a:p>
        </p:txBody>
      </p:sp>
      <p:sp>
        <p:nvSpPr>
          <p:cNvPr id="16" name="Text Placeholder 3">
            <a:extLst>
              <a:ext uri="{FF2B5EF4-FFF2-40B4-BE49-F238E27FC236}">
                <a16:creationId xmlns:a16="http://schemas.microsoft.com/office/drawing/2014/main" id="{C1ED8E38-902A-914B-B497-3A0CE55E3E1F}"/>
              </a:ext>
            </a:extLst>
          </p:cNvPr>
          <p:cNvSpPr>
            <a:spLocks noGrp="1"/>
          </p:cNvSpPr>
          <p:nvPr>
            <p:ph type="body" sz="quarter" idx="11" hasCustomPrompt="1"/>
          </p:nvPr>
        </p:nvSpPr>
        <p:spPr>
          <a:xfrm>
            <a:off x="4945342" y="2632702"/>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a:t>
            </a:r>
          </a:p>
        </p:txBody>
      </p:sp>
      <p:sp>
        <p:nvSpPr>
          <p:cNvPr id="17" name="Text Placeholder 3">
            <a:extLst>
              <a:ext uri="{FF2B5EF4-FFF2-40B4-BE49-F238E27FC236}">
                <a16:creationId xmlns:a16="http://schemas.microsoft.com/office/drawing/2014/main" id="{DFA7EFB9-A3D8-8D47-916A-DAC4CC3760DA}"/>
              </a:ext>
            </a:extLst>
          </p:cNvPr>
          <p:cNvSpPr>
            <a:spLocks noGrp="1"/>
          </p:cNvSpPr>
          <p:nvPr>
            <p:ph type="body" sz="quarter" idx="12" hasCustomPrompt="1"/>
          </p:nvPr>
        </p:nvSpPr>
        <p:spPr>
          <a:xfrm>
            <a:off x="8456186" y="2632702"/>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a:t>
            </a:r>
          </a:p>
        </p:txBody>
      </p:sp>
      <p:sp>
        <p:nvSpPr>
          <p:cNvPr id="18" name="Text Placeholder 3">
            <a:extLst>
              <a:ext uri="{FF2B5EF4-FFF2-40B4-BE49-F238E27FC236}">
                <a16:creationId xmlns:a16="http://schemas.microsoft.com/office/drawing/2014/main" id="{C7F7537F-C63B-EA49-9EDE-5FA37DD19F44}"/>
              </a:ext>
            </a:extLst>
          </p:cNvPr>
          <p:cNvSpPr>
            <a:spLocks noGrp="1"/>
          </p:cNvSpPr>
          <p:nvPr>
            <p:ph type="body" sz="quarter" idx="13" hasCustomPrompt="1"/>
          </p:nvPr>
        </p:nvSpPr>
        <p:spPr>
          <a:xfrm>
            <a:off x="1419971" y="4698569"/>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a:t>
            </a:r>
          </a:p>
        </p:txBody>
      </p:sp>
      <p:sp>
        <p:nvSpPr>
          <p:cNvPr id="19" name="Text Placeholder 3">
            <a:extLst>
              <a:ext uri="{FF2B5EF4-FFF2-40B4-BE49-F238E27FC236}">
                <a16:creationId xmlns:a16="http://schemas.microsoft.com/office/drawing/2014/main" id="{780406A7-272D-504B-A7C8-AA61CE6719D6}"/>
              </a:ext>
            </a:extLst>
          </p:cNvPr>
          <p:cNvSpPr>
            <a:spLocks noGrp="1"/>
          </p:cNvSpPr>
          <p:nvPr>
            <p:ph type="body" sz="quarter" idx="14" hasCustomPrompt="1"/>
          </p:nvPr>
        </p:nvSpPr>
        <p:spPr>
          <a:xfrm>
            <a:off x="4945342" y="4698569"/>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a:t>
            </a:r>
          </a:p>
        </p:txBody>
      </p:sp>
      <p:sp>
        <p:nvSpPr>
          <p:cNvPr id="20" name="Text Placeholder 3">
            <a:extLst>
              <a:ext uri="{FF2B5EF4-FFF2-40B4-BE49-F238E27FC236}">
                <a16:creationId xmlns:a16="http://schemas.microsoft.com/office/drawing/2014/main" id="{C04869C6-9304-A448-A48C-0A9D2D89A63B}"/>
              </a:ext>
            </a:extLst>
          </p:cNvPr>
          <p:cNvSpPr>
            <a:spLocks noGrp="1"/>
          </p:cNvSpPr>
          <p:nvPr>
            <p:ph type="body" sz="quarter" idx="15" hasCustomPrompt="1"/>
          </p:nvPr>
        </p:nvSpPr>
        <p:spPr>
          <a:xfrm>
            <a:off x="8456186" y="4698569"/>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a:t>
            </a:r>
          </a:p>
        </p:txBody>
      </p:sp>
    </p:spTree>
    <p:extLst>
      <p:ext uri="{BB962C8B-B14F-4D97-AF65-F5344CB8AC3E}">
        <p14:creationId xmlns:p14="http://schemas.microsoft.com/office/powerpoint/2010/main" val="1991049379"/>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5BF363-59FF-E54E-A0B5-E35D493FB5D9}"/>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2" name="Title 1">
            <a:extLst>
              <a:ext uri="{FF2B5EF4-FFF2-40B4-BE49-F238E27FC236}">
                <a16:creationId xmlns:a16="http://schemas.microsoft.com/office/drawing/2014/main" id="{EDB2D7EB-E182-4543-8CCE-37CF8E507C4D}"/>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04195B3-35E3-C543-9CBB-AD4A8EB72435}"/>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6" name="Rectangle 15">
            <a:extLst>
              <a:ext uri="{FF2B5EF4-FFF2-40B4-BE49-F238E27FC236}">
                <a16:creationId xmlns:a16="http://schemas.microsoft.com/office/drawing/2014/main" id="{DF0C5EBA-FDE5-C744-8C25-171C6E49ED05}"/>
              </a:ext>
            </a:extLst>
          </p:cNvPr>
          <p:cNvSpPr/>
          <p:nvPr userDrawn="1"/>
        </p:nvSpPr>
        <p:spPr>
          <a:xfrm>
            <a:off x="270017" y="1367572"/>
            <a:ext cx="2713172" cy="2589112"/>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3F55F8-F17A-FC46-941E-74A68AF677D2}"/>
              </a:ext>
            </a:extLst>
          </p:cNvPr>
          <p:cNvSpPr/>
          <p:nvPr userDrawn="1"/>
        </p:nvSpPr>
        <p:spPr>
          <a:xfrm>
            <a:off x="3076999" y="1367573"/>
            <a:ext cx="2713172" cy="2589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5D92DE6-5EC6-4D49-A3C5-29C00605CB95}"/>
              </a:ext>
            </a:extLst>
          </p:cNvPr>
          <p:cNvSpPr/>
          <p:nvPr userDrawn="1"/>
        </p:nvSpPr>
        <p:spPr>
          <a:xfrm>
            <a:off x="256570" y="4039015"/>
            <a:ext cx="2713172" cy="2589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7E47E62-84AE-884D-8677-1D5875DE6DED}"/>
              </a:ext>
            </a:extLst>
          </p:cNvPr>
          <p:cNvSpPr/>
          <p:nvPr userDrawn="1"/>
        </p:nvSpPr>
        <p:spPr>
          <a:xfrm>
            <a:off x="3076999" y="4039015"/>
            <a:ext cx="2713172" cy="2589112"/>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a:extLst>
              <a:ext uri="{FF2B5EF4-FFF2-40B4-BE49-F238E27FC236}">
                <a16:creationId xmlns:a16="http://schemas.microsoft.com/office/drawing/2014/main" id="{04DCE74C-5520-A544-A078-9D485FE5363B}"/>
              </a:ext>
            </a:extLst>
          </p:cNvPr>
          <p:cNvSpPr>
            <a:spLocks noGrp="1"/>
          </p:cNvSpPr>
          <p:nvPr>
            <p:ph sz="quarter" idx="13"/>
          </p:nvPr>
        </p:nvSpPr>
        <p:spPr>
          <a:xfrm>
            <a:off x="5932488" y="1367571"/>
            <a:ext cx="6025050" cy="5260241"/>
          </a:xfrm>
        </p:spPr>
        <p:txBody>
          <a:bodyPr>
            <a:normAutofit/>
          </a:bodyPr>
          <a:lstStyle>
            <a:lvl1pPr marL="0" indent="0">
              <a:buNone/>
              <a:defRPr sz="28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endParaRPr lang="en-US" dirty="0"/>
          </a:p>
        </p:txBody>
      </p:sp>
      <p:sp>
        <p:nvSpPr>
          <p:cNvPr id="4" name="Text Placeholder 3">
            <a:extLst>
              <a:ext uri="{FF2B5EF4-FFF2-40B4-BE49-F238E27FC236}">
                <a16:creationId xmlns:a16="http://schemas.microsoft.com/office/drawing/2014/main" id="{197A4AE0-38AE-5842-A062-C165BD865498}"/>
              </a:ext>
            </a:extLst>
          </p:cNvPr>
          <p:cNvSpPr>
            <a:spLocks noGrp="1"/>
          </p:cNvSpPr>
          <p:nvPr>
            <p:ph type="body" sz="quarter" idx="14"/>
          </p:nvPr>
        </p:nvSpPr>
        <p:spPr>
          <a:xfrm>
            <a:off x="685800" y="1973532"/>
            <a:ext cx="2012795" cy="1583705"/>
          </a:xfrm>
        </p:spPr>
        <p:txBody>
          <a:bodyPr>
            <a:normAutofit/>
          </a:bodyPr>
          <a:lstStyle>
            <a:lvl1pPr>
              <a:defRPr sz="2400"/>
            </a:lvl1pPr>
          </a:lstStyle>
          <a:p>
            <a:pPr lvl="0"/>
            <a:r>
              <a:rPr lang="en-US" dirty="0"/>
              <a:t>Edit Master text styles</a:t>
            </a:r>
          </a:p>
        </p:txBody>
      </p:sp>
      <p:sp>
        <p:nvSpPr>
          <p:cNvPr id="12" name="Text Placeholder 3">
            <a:extLst>
              <a:ext uri="{FF2B5EF4-FFF2-40B4-BE49-F238E27FC236}">
                <a16:creationId xmlns:a16="http://schemas.microsoft.com/office/drawing/2014/main" id="{EFCF57B2-1F6F-564B-AE90-0606F45C499E}"/>
              </a:ext>
            </a:extLst>
          </p:cNvPr>
          <p:cNvSpPr>
            <a:spLocks noGrp="1"/>
          </p:cNvSpPr>
          <p:nvPr>
            <p:ph type="body" sz="quarter" idx="15"/>
          </p:nvPr>
        </p:nvSpPr>
        <p:spPr>
          <a:xfrm>
            <a:off x="3395547" y="1973532"/>
            <a:ext cx="2012795" cy="1583705"/>
          </a:xfrm>
        </p:spPr>
        <p:txBody>
          <a:bodyPr>
            <a:normAutofit/>
          </a:bodyPr>
          <a:lstStyle>
            <a:lvl1pPr>
              <a:defRPr sz="2400"/>
            </a:lvl1pPr>
          </a:lstStyle>
          <a:p>
            <a:pPr lvl="0"/>
            <a:r>
              <a:rPr lang="en-US" dirty="0"/>
              <a:t>Edit Master text styles</a:t>
            </a:r>
          </a:p>
        </p:txBody>
      </p:sp>
      <p:sp>
        <p:nvSpPr>
          <p:cNvPr id="13" name="Text Placeholder 3">
            <a:extLst>
              <a:ext uri="{FF2B5EF4-FFF2-40B4-BE49-F238E27FC236}">
                <a16:creationId xmlns:a16="http://schemas.microsoft.com/office/drawing/2014/main" id="{0FA9EEA3-2CAF-7046-AF37-6009977247CF}"/>
              </a:ext>
            </a:extLst>
          </p:cNvPr>
          <p:cNvSpPr>
            <a:spLocks noGrp="1"/>
          </p:cNvSpPr>
          <p:nvPr>
            <p:ph type="body" sz="quarter" idx="16"/>
          </p:nvPr>
        </p:nvSpPr>
        <p:spPr>
          <a:xfrm>
            <a:off x="685800" y="4582918"/>
            <a:ext cx="2012795" cy="1583705"/>
          </a:xfrm>
        </p:spPr>
        <p:txBody>
          <a:bodyPr>
            <a:normAutofit/>
          </a:bodyPr>
          <a:lstStyle>
            <a:lvl1pPr>
              <a:defRPr sz="2400"/>
            </a:lvl1pPr>
          </a:lstStyle>
          <a:p>
            <a:pPr lvl="0"/>
            <a:r>
              <a:rPr lang="en-US" dirty="0"/>
              <a:t>Edit Master text styles</a:t>
            </a:r>
          </a:p>
        </p:txBody>
      </p:sp>
      <p:sp>
        <p:nvSpPr>
          <p:cNvPr id="14" name="Text Placeholder 3">
            <a:extLst>
              <a:ext uri="{FF2B5EF4-FFF2-40B4-BE49-F238E27FC236}">
                <a16:creationId xmlns:a16="http://schemas.microsoft.com/office/drawing/2014/main" id="{16834188-F4F4-DA4C-8407-BA4BAA7EE0BB}"/>
              </a:ext>
            </a:extLst>
          </p:cNvPr>
          <p:cNvSpPr>
            <a:spLocks noGrp="1"/>
          </p:cNvSpPr>
          <p:nvPr>
            <p:ph type="body" sz="quarter" idx="17"/>
          </p:nvPr>
        </p:nvSpPr>
        <p:spPr>
          <a:xfrm>
            <a:off x="3395547" y="4582918"/>
            <a:ext cx="2012795" cy="1583705"/>
          </a:xfrm>
        </p:spPr>
        <p:txBody>
          <a:bodyPr>
            <a:normAutofit/>
          </a:bodyPr>
          <a:lstStyle>
            <a:lvl1pPr>
              <a:defRPr sz="2400"/>
            </a:lvl1pPr>
          </a:lstStyle>
          <a:p>
            <a:pPr lvl="0"/>
            <a:r>
              <a:rPr lang="en-US" dirty="0"/>
              <a:t>Edit Master text styles</a:t>
            </a:r>
          </a:p>
        </p:txBody>
      </p:sp>
    </p:spTree>
    <p:extLst>
      <p:ext uri="{BB962C8B-B14F-4D97-AF65-F5344CB8AC3E}">
        <p14:creationId xmlns:p14="http://schemas.microsoft.com/office/powerpoint/2010/main" val="26917760"/>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5957D3-3144-8D48-A92E-C76664629CF9}"/>
              </a:ext>
            </a:extLst>
          </p:cNvPr>
          <p:cNvSpPr/>
          <p:nvPr userDrawn="1"/>
        </p:nvSpPr>
        <p:spPr>
          <a:xfrm>
            <a:off x="369841" y="2517613"/>
            <a:ext cx="3646921" cy="28910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8741C95C-42C9-F842-87D4-4B2BC8DA03F5}"/>
              </a:ext>
            </a:extLst>
          </p:cNvPr>
          <p:cNvSpPr>
            <a:spLocks noGrp="1"/>
          </p:cNvSpPr>
          <p:nvPr>
            <p:ph type="body" sz="quarter" idx="13" hasCustomPrompt="1"/>
          </p:nvPr>
        </p:nvSpPr>
        <p:spPr>
          <a:xfrm>
            <a:off x="595532" y="3300413"/>
            <a:ext cx="3193766" cy="19177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algn="ctr"/>
            <a:r>
              <a:rPr lang="en-US" sz="2000" dirty="0">
                <a:solidFill>
                  <a:schemeClr val="bg2">
                    <a:lumMod val="25000"/>
                  </a:schemeClr>
                </a:solidFill>
                <a:latin typeface="Calibri" panose="020F0502020204030204" pitchFamily="34" charset="0"/>
                <a:ea typeface="Arial" charset="0"/>
                <a:cs typeface="Calibri" panose="020F0502020204030204" pitchFamily="34" charset="0"/>
              </a:rPr>
              <a:t>Lorem ipsum dolor sit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amet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consectetuer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adipiscing</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elit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Maecenas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porttitor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congue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massa</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Fusce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posuere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magna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sed</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pulvinar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ultricies</a:t>
            </a:r>
            <a:endParaRPr lang="en-US" sz="2000" dirty="0">
              <a:solidFill>
                <a:schemeClr val="bg2">
                  <a:lumMod val="25000"/>
                </a:schemeClr>
              </a:solidFill>
              <a:latin typeface="Calibri" panose="020F0502020204030204" pitchFamily="34" charset="0"/>
              <a:ea typeface="Arial" charset="0"/>
              <a:cs typeface="Calibri" panose="020F0502020204030204" pitchFamily="34" charset="0"/>
            </a:endParaRPr>
          </a:p>
        </p:txBody>
      </p:sp>
      <p:sp>
        <p:nvSpPr>
          <p:cNvPr id="6" name="Date Placeholder 2">
            <a:extLst>
              <a:ext uri="{FF2B5EF4-FFF2-40B4-BE49-F238E27FC236}">
                <a16:creationId xmlns:a16="http://schemas.microsoft.com/office/drawing/2014/main" id="{C533C124-7598-6F4B-BCB0-626B6DB9EA8D}"/>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1F6868-B405-CA44-B412-5D6C4F518A0C}" type="datetimeFigureOut">
              <a:rPr lang="en-US" smtClean="0"/>
              <a:pPr/>
              <a:t>3/3/2021</a:t>
            </a:fld>
            <a:endParaRPr lang="en-US" dirty="0"/>
          </a:p>
        </p:txBody>
      </p:sp>
      <p:sp>
        <p:nvSpPr>
          <p:cNvPr id="7" name="Slide Number Placeholder 4">
            <a:extLst>
              <a:ext uri="{FF2B5EF4-FFF2-40B4-BE49-F238E27FC236}">
                <a16:creationId xmlns:a16="http://schemas.microsoft.com/office/drawing/2014/main" id="{6F0E789C-4D79-6649-8389-129C018B25FD}"/>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C45A3A-841E-C04D-A6C3-2A644B41F8FE}" type="slidenum">
              <a:rPr lang="en-US" smtClean="0"/>
              <a:pPr/>
              <a:t>‹#›</a:t>
            </a:fld>
            <a:endParaRPr lang="en-US" dirty="0"/>
          </a:p>
        </p:txBody>
      </p:sp>
      <p:sp>
        <p:nvSpPr>
          <p:cNvPr id="8" name="Rectangle 7">
            <a:extLst>
              <a:ext uri="{FF2B5EF4-FFF2-40B4-BE49-F238E27FC236}">
                <a16:creationId xmlns:a16="http://schemas.microsoft.com/office/drawing/2014/main" id="{DF540500-007F-2C4C-9583-7C56C95CB2D0}"/>
              </a:ext>
            </a:extLst>
          </p:cNvPr>
          <p:cNvSpPr/>
          <p:nvPr userDrawn="1"/>
        </p:nvSpPr>
        <p:spPr>
          <a:xfrm>
            <a:off x="369841" y="1325563"/>
            <a:ext cx="3646921" cy="1045406"/>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1139387-C38C-4A48-919B-2E0B84969B6A}"/>
              </a:ext>
            </a:extLst>
          </p:cNvPr>
          <p:cNvSpPr/>
          <p:nvPr userDrawn="1"/>
        </p:nvSpPr>
        <p:spPr>
          <a:xfrm>
            <a:off x="4284504" y="1325563"/>
            <a:ext cx="3646921" cy="1045406"/>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C1B6231-8F23-CC44-B283-DD8E45233D78}"/>
              </a:ext>
            </a:extLst>
          </p:cNvPr>
          <p:cNvSpPr/>
          <p:nvPr userDrawn="1"/>
        </p:nvSpPr>
        <p:spPr>
          <a:xfrm>
            <a:off x="4284504" y="2517613"/>
            <a:ext cx="3646921" cy="28910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934F073-3FAB-F44A-A9FC-2DD482EB2FB2}"/>
              </a:ext>
            </a:extLst>
          </p:cNvPr>
          <p:cNvSpPr/>
          <p:nvPr userDrawn="1"/>
        </p:nvSpPr>
        <p:spPr>
          <a:xfrm>
            <a:off x="369841" y="5555300"/>
            <a:ext cx="3646921" cy="1040572"/>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F16E65-9843-6A40-99CA-BFFEB583C63D}"/>
              </a:ext>
            </a:extLst>
          </p:cNvPr>
          <p:cNvSpPr/>
          <p:nvPr userDrawn="1"/>
        </p:nvSpPr>
        <p:spPr>
          <a:xfrm>
            <a:off x="4284504" y="5555300"/>
            <a:ext cx="3646921" cy="1040572"/>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BC26D5-E557-9941-B421-8058460DC3F1}"/>
              </a:ext>
            </a:extLst>
          </p:cNvPr>
          <p:cNvSpPr/>
          <p:nvPr userDrawn="1"/>
        </p:nvSpPr>
        <p:spPr>
          <a:xfrm>
            <a:off x="8199167" y="1325563"/>
            <a:ext cx="3646921" cy="1045406"/>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1AD63F-90C7-3C4E-ABB3-8B524AF71F83}"/>
              </a:ext>
            </a:extLst>
          </p:cNvPr>
          <p:cNvSpPr/>
          <p:nvPr userDrawn="1"/>
        </p:nvSpPr>
        <p:spPr>
          <a:xfrm>
            <a:off x="8199167" y="2517613"/>
            <a:ext cx="3646921" cy="28910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26AE21E-790E-6F43-9472-E4246AFE3896}"/>
              </a:ext>
            </a:extLst>
          </p:cNvPr>
          <p:cNvSpPr/>
          <p:nvPr userDrawn="1"/>
        </p:nvSpPr>
        <p:spPr>
          <a:xfrm>
            <a:off x="8199167" y="5555300"/>
            <a:ext cx="3646921" cy="1040572"/>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98F0FB9-C724-214B-8044-872D96427B79}"/>
              </a:ext>
            </a:extLst>
          </p:cNvPr>
          <p:cNvCxnSpPr>
            <a:cxnSpLocks/>
          </p:cNvCxnSpPr>
          <p:nvPr userDrawn="1"/>
        </p:nvCxnSpPr>
        <p:spPr>
          <a:xfrm>
            <a:off x="976628" y="3188854"/>
            <a:ext cx="24286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A40C7-300F-D740-8383-0D75BFFF1FE6}"/>
              </a:ext>
            </a:extLst>
          </p:cNvPr>
          <p:cNvCxnSpPr>
            <a:cxnSpLocks/>
          </p:cNvCxnSpPr>
          <p:nvPr userDrawn="1"/>
        </p:nvCxnSpPr>
        <p:spPr>
          <a:xfrm>
            <a:off x="4912523" y="3188854"/>
            <a:ext cx="24286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66614-A93D-9D46-B70C-956EE518DC3B}"/>
              </a:ext>
            </a:extLst>
          </p:cNvPr>
          <p:cNvCxnSpPr>
            <a:cxnSpLocks/>
          </p:cNvCxnSpPr>
          <p:nvPr userDrawn="1"/>
        </p:nvCxnSpPr>
        <p:spPr>
          <a:xfrm>
            <a:off x="8808662" y="3188854"/>
            <a:ext cx="24286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7720B87-E4A5-A640-A4FE-D34285F4100F}"/>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21" name="Picture 20">
            <a:extLst>
              <a:ext uri="{FF2B5EF4-FFF2-40B4-BE49-F238E27FC236}">
                <a16:creationId xmlns:a16="http://schemas.microsoft.com/office/drawing/2014/main" id="{B17863C5-E08E-1149-9A18-BABAC8F0441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 name="Title 1">
            <a:extLst>
              <a:ext uri="{FF2B5EF4-FFF2-40B4-BE49-F238E27FC236}">
                <a16:creationId xmlns:a16="http://schemas.microsoft.com/office/drawing/2014/main" id="{ED54AA58-73EE-4948-AD09-E75021E43ED2}"/>
              </a:ext>
            </a:extLst>
          </p:cNvPr>
          <p:cNvSpPr>
            <a:spLocks noGrp="1"/>
          </p:cNvSpPr>
          <p:nvPr>
            <p:ph type="title"/>
          </p:nvPr>
        </p:nvSpPr>
        <p:spPr>
          <a:xfrm>
            <a:off x="573795" y="-10746"/>
            <a:ext cx="10515600" cy="1325563"/>
          </a:xfrm>
        </p:spPr>
        <p:txBody>
          <a:bodyPr>
            <a:no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3" name="Text Placeholder 32">
            <a:extLst>
              <a:ext uri="{FF2B5EF4-FFF2-40B4-BE49-F238E27FC236}">
                <a16:creationId xmlns:a16="http://schemas.microsoft.com/office/drawing/2014/main" id="{C8757D5C-F741-9D4C-A776-60B56D967679}"/>
              </a:ext>
            </a:extLst>
          </p:cNvPr>
          <p:cNvSpPr>
            <a:spLocks noGrp="1"/>
          </p:cNvSpPr>
          <p:nvPr>
            <p:ph type="body" sz="quarter" idx="16" hasCustomPrompt="1"/>
          </p:nvPr>
        </p:nvSpPr>
        <p:spPr>
          <a:xfrm>
            <a:off x="651746" y="2665413"/>
            <a:ext cx="3081338" cy="423862"/>
          </a:xfrm>
        </p:spPr>
        <p:txBody>
          <a:bodyPr>
            <a:normAutofit/>
          </a:bodyPr>
          <a:lstStyle>
            <a:lvl1pPr marL="0" indent="0" algn="ctr">
              <a:buNone/>
              <a:defRPr sz="2400" b="1">
                <a:solidFill>
                  <a:srgbClr val="002060"/>
                </a:solidFill>
              </a:defRPr>
            </a:lvl1pPr>
          </a:lstStyle>
          <a:p>
            <a:pPr lvl="0"/>
            <a:r>
              <a:rPr lang="en-US" dirty="0"/>
              <a:t>Header</a:t>
            </a:r>
          </a:p>
        </p:txBody>
      </p:sp>
      <p:sp>
        <p:nvSpPr>
          <p:cNvPr id="38" name="Picture Placeholder 37">
            <a:extLst>
              <a:ext uri="{FF2B5EF4-FFF2-40B4-BE49-F238E27FC236}">
                <a16:creationId xmlns:a16="http://schemas.microsoft.com/office/drawing/2014/main" id="{93CEE1F8-3251-0440-8096-36359A5D8761}"/>
              </a:ext>
            </a:extLst>
          </p:cNvPr>
          <p:cNvSpPr>
            <a:spLocks noGrp="1"/>
          </p:cNvSpPr>
          <p:nvPr>
            <p:ph type="pic" sz="quarter" idx="20" hasCustomPrompt="1"/>
          </p:nvPr>
        </p:nvSpPr>
        <p:spPr>
          <a:xfrm>
            <a:off x="1006156" y="1514667"/>
            <a:ext cx="2372519" cy="812404"/>
          </a:xfrm>
        </p:spPr>
        <p:txBody>
          <a:bodyPr>
            <a:normAutofit/>
          </a:bodyPr>
          <a:lstStyle>
            <a:lvl1pPr marL="0" indent="0">
              <a:buNone/>
              <a:defRPr sz="2000" b="1">
                <a:solidFill>
                  <a:schemeClr val="bg1"/>
                </a:solidFill>
              </a:defRPr>
            </a:lvl1pPr>
          </a:lstStyle>
          <a:p>
            <a:r>
              <a:rPr lang="en-US" dirty="0"/>
              <a:t>Picture/icon/text</a:t>
            </a:r>
          </a:p>
        </p:txBody>
      </p:sp>
      <p:sp>
        <p:nvSpPr>
          <p:cNvPr id="46" name="Text Placeholder 32">
            <a:extLst>
              <a:ext uri="{FF2B5EF4-FFF2-40B4-BE49-F238E27FC236}">
                <a16:creationId xmlns:a16="http://schemas.microsoft.com/office/drawing/2014/main" id="{A76E73E8-64F1-594C-B190-E2218702653A}"/>
              </a:ext>
            </a:extLst>
          </p:cNvPr>
          <p:cNvSpPr>
            <a:spLocks noGrp="1"/>
          </p:cNvSpPr>
          <p:nvPr>
            <p:ph type="body" sz="quarter" idx="21" hasCustomPrompt="1"/>
          </p:nvPr>
        </p:nvSpPr>
        <p:spPr>
          <a:xfrm>
            <a:off x="651746" y="5865811"/>
            <a:ext cx="3081338" cy="423862"/>
          </a:xfrm>
        </p:spPr>
        <p:txBody>
          <a:bodyPr>
            <a:normAutofit/>
          </a:bodyPr>
          <a:lstStyle>
            <a:lvl1pPr marL="0" indent="0" algn="ctr">
              <a:buNone/>
              <a:defRPr sz="2400" b="1">
                <a:solidFill>
                  <a:schemeClr val="bg1"/>
                </a:solidFill>
              </a:defRPr>
            </a:lvl1pPr>
          </a:lstStyle>
          <a:p>
            <a:pPr lvl="0"/>
            <a:r>
              <a:rPr lang="en-US" dirty="0"/>
              <a:t>text</a:t>
            </a:r>
          </a:p>
        </p:txBody>
      </p:sp>
      <p:sp>
        <p:nvSpPr>
          <p:cNvPr id="47" name="Text Placeholder 25">
            <a:extLst>
              <a:ext uri="{FF2B5EF4-FFF2-40B4-BE49-F238E27FC236}">
                <a16:creationId xmlns:a16="http://schemas.microsoft.com/office/drawing/2014/main" id="{0B387609-B795-D844-B647-0F5BA79E9C03}"/>
              </a:ext>
            </a:extLst>
          </p:cNvPr>
          <p:cNvSpPr>
            <a:spLocks noGrp="1"/>
          </p:cNvSpPr>
          <p:nvPr>
            <p:ph type="body" sz="quarter" idx="22" hasCustomPrompt="1"/>
          </p:nvPr>
        </p:nvSpPr>
        <p:spPr>
          <a:xfrm>
            <a:off x="4520761" y="3300413"/>
            <a:ext cx="3193766" cy="19177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algn="ctr"/>
            <a:r>
              <a:rPr lang="en-US" sz="2000" dirty="0">
                <a:solidFill>
                  <a:schemeClr val="bg2">
                    <a:lumMod val="25000"/>
                  </a:schemeClr>
                </a:solidFill>
                <a:latin typeface="Calibri" panose="020F0502020204030204" pitchFamily="34" charset="0"/>
                <a:ea typeface="Arial" charset="0"/>
                <a:cs typeface="Calibri" panose="020F0502020204030204" pitchFamily="34" charset="0"/>
              </a:rPr>
              <a:t>Lorem ipsum dolor sit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amet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consectetuer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adipiscing</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elit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Maecenas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porttitor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congue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massa</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Fusce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posuere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magna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sed</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pulvinar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ultricies</a:t>
            </a:r>
            <a:endParaRPr lang="en-US" sz="2000" dirty="0">
              <a:solidFill>
                <a:schemeClr val="bg2">
                  <a:lumMod val="25000"/>
                </a:schemeClr>
              </a:solidFill>
              <a:latin typeface="Calibri" panose="020F0502020204030204" pitchFamily="34" charset="0"/>
              <a:ea typeface="Arial" charset="0"/>
              <a:cs typeface="Calibri" panose="020F0502020204030204" pitchFamily="34" charset="0"/>
            </a:endParaRPr>
          </a:p>
        </p:txBody>
      </p:sp>
      <p:sp>
        <p:nvSpPr>
          <p:cNvPr id="48" name="Text Placeholder 32">
            <a:extLst>
              <a:ext uri="{FF2B5EF4-FFF2-40B4-BE49-F238E27FC236}">
                <a16:creationId xmlns:a16="http://schemas.microsoft.com/office/drawing/2014/main" id="{DD5E362E-24E5-7D40-96A7-FA2DEC319884}"/>
              </a:ext>
            </a:extLst>
          </p:cNvPr>
          <p:cNvSpPr>
            <a:spLocks noGrp="1"/>
          </p:cNvSpPr>
          <p:nvPr>
            <p:ph type="body" sz="quarter" idx="23" hasCustomPrompt="1"/>
          </p:nvPr>
        </p:nvSpPr>
        <p:spPr>
          <a:xfrm>
            <a:off x="4576975" y="2665413"/>
            <a:ext cx="3081338" cy="423862"/>
          </a:xfrm>
        </p:spPr>
        <p:txBody>
          <a:bodyPr>
            <a:normAutofit/>
          </a:bodyPr>
          <a:lstStyle>
            <a:lvl1pPr marL="0" indent="0" algn="ctr">
              <a:buNone/>
              <a:defRPr sz="2400" b="1">
                <a:solidFill>
                  <a:srgbClr val="002060"/>
                </a:solidFill>
              </a:defRPr>
            </a:lvl1pPr>
          </a:lstStyle>
          <a:p>
            <a:pPr lvl="0"/>
            <a:r>
              <a:rPr lang="en-US" dirty="0"/>
              <a:t>Header</a:t>
            </a:r>
          </a:p>
        </p:txBody>
      </p:sp>
      <p:sp>
        <p:nvSpPr>
          <p:cNvPr id="49" name="Picture Placeholder 37">
            <a:extLst>
              <a:ext uri="{FF2B5EF4-FFF2-40B4-BE49-F238E27FC236}">
                <a16:creationId xmlns:a16="http://schemas.microsoft.com/office/drawing/2014/main" id="{661F928C-9292-554A-911D-2CF5F07ED9FA}"/>
              </a:ext>
            </a:extLst>
          </p:cNvPr>
          <p:cNvSpPr>
            <a:spLocks noGrp="1"/>
          </p:cNvSpPr>
          <p:nvPr>
            <p:ph type="pic" sz="quarter" idx="24" hasCustomPrompt="1"/>
          </p:nvPr>
        </p:nvSpPr>
        <p:spPr>
          <a:xfrm>
            <a:off x="4931385" y="1514667"/>
            <a:ext cx="2372519" cy="812404"/>
          </a:xfrm>
        </p:spPr>
        <p:txBody>
          <a:bodyPr>
            <a:normAutofit/>
          </a:bodyPr>
          <a:lstStyle>
            <a:lvl1pPr marL="0" indent="0">
              <a:buNone/>
              <a:defRPr sz="2000" b="1">
                <a:solidFill>
                  <a:schemeClr val="bg1"/>
                </a:solidFill>
              </a:defRPr>
            </a:lvl1pPr>
          </a:lstStyle>
          <a:p>
            <a:r>
              <a:rPr lang="en-US" dirty="0"/>
              <a:t>Picture/icon/text</a:t>
            </a:r>
          </a:p>
        </p:txBody>
      </p:sp>
      <p:sp>
        <p:nvSpPr>
          <p:cNvPr id="50" name="Text Placeholder 32">
            <a:extLst>
              <a:ext uri="{FF2B5EF4-FFF2-40B4-BE49-F238E27FC236}">
                <a16:creationId xmlns:a16="http://schemas.microsoft.com/office/drawing/2014/main" id="{FBDB12C9-B50E-1848-A59A-138150A1E8F7}"/>
              </a:ext>
            </a:extLst>
          </p:cNvPr>
          <p:cNvSpPr>
            <a:spLocks noGrp="1"/>
          </p:cNvSpPr>
          <p:nvPr>
            <p:ph type="body" sz="quarter" idx="25" hasCustomPrompt="1"/>
          </p:nvPr>
        </p:nvSpPr>
        <p:spPr>
          <a:xfrm>
            <a:off x="4576975" y="5865811"/>
            <a:ext cx="3081338" cy="423862"/>
          </a:xfrm>
        </p:spPr>
        <p:txBody>
          <a:bodyPr>
            <a:normAutofit/>
          </a:bodyPr>
          <a:lstStyle>
            <a:lvl1pPr marL="0" indent="0" algn="ctr">
              <a:buNone/>
              <a:defRPr sz="2400" b="1">
                <a:solidFill>
                  <a:schemeClr val="bg1"/>
                </a:solidFill>
              </a:defRPr>
            </a:lvl1pPr>
          </a:lstStyle>
          <a:p>
            <a:pPr lvl="0"/>
            <a:r>
              <a:rPr lang="en-US" dirty="0"/>
              <a:t>text</a:t>
            </a:r>
          </a:p>
        </p:txBody>
      </p:sp>
      <p:sp>
        <p:nvSpPr>
          <p:cNvPr id="55" name="Text Placeholder 25">
            <a:extLst>
              <a:ext uri="{FF2B5EF4-FFF2-40B4-BE49-F238E27FC236}">
                <a16:creationId xmlns:a16="http://schemas.microsoft.com/office/drawing/2014/main" id="{3141CCAE-F80A-FD41-9DB6-A01254D13232}"/>
              </a:ext>
            </a:extLst>
          </p:cNvPr>
          <p:cNvSpPr>
            <a:spLocks noGrp="1"/>
          </p:cNvSpPr>
          <p:nvPr>
            <p:ph type="body" sz="quarter" idx="26" hasCustomPrompt="1"/>
          </p:nvPr>
        </p:nvSpPr>
        <p:spPr>
          <a:xfrm>
            <a:off x="8423688" y="3300413"/>
            <a:ext cx="3193766" cy="19177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algn="ctr"/>
            <a:r>
              <a:rPr lang="en-US" sz="2000" dirty="0">
                <a:solidFill>
                  <a:schemeClr val="bg2">
                    <a:lumMod val="25000"/>
                  </a:schemeClr>
                </a:solidFill>
                <a:latin typeface="Calibri" panose="020F0502020204030204" pitchFamily="34" charset="0"/>
                <a:ea typeface="Arial" charset="0"/>
                <a:cs typeface="Calibri" panose="020F0502020204030204" pitchFamily="34" charset="0"/>
              </a:rPr>
              <a:t>Lorem ipsum dolor sit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amet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consectetuer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adipiscing</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elit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Maecenas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porttitor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congue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massa</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Fusce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posuere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magna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sed</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pulvinar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ultricies</a:t>
            </a:r>
            <a:endParaRPr lang="en-US" sz="2000" dirty="0">
              <a:solidFill>
                <a:schemeClr val="bg2">
                  <a:lumMod val="25000"/>
                </a:schemeClr>
              </a:solidFill>
              <a:latin typeface="Calibri" panose="020F0502020204030204" pitchFamily="34" charset="0"/>
              <a:ea typeface="Arial" charset="0"/>
              <a:cs typeface="Calibri" panose="020F0502020204030204" pitchFamily="34" charset="0"/>
            </a:endParaRPr>
          </a:p>
        </p:txBody>
      </p:sp>
      <p:sp>
        <p:nvSpPr>
          <p:cNvPr id="56" name="Text Placeholder 32">
            <a:extLst>
              <a:ext uri="{FF2B5EF4-FFF2-40B4-BE49-F238E27FC236}">
                <a16:creationId xmlns:a16="http://schemas.microsoft.com/office/drawing/2014/main" id="{6DE6C436-9B4A-504A-BF61-BB90F44028BE}"/>
              </a:ext>
            </a:extLst>
          </p:cNvPr>
          <p:cNvSpPr>
            <a:spLocks noGrp="1"/>
          </p:cNvSpPr>
          <p:nvPr>
            <p:ph type="body" sz="quarter" idx="27" hasCustomPrompt="1"/>
          </p:nvPr>
        </p:nvSpPr>
        <p:spPr>
          <a:xfrm>
            <a:off x="8479902" y="2665413"/>
            <a:ext cx="3081338" cy="423862"/>
          </a:xfrm>
        </p:spPr>
        <p:txBody>
          <a:bodyPr>
            <a:normAutofit/>
          </a:bodyPr>
          <a:lstStyle>
            <a:lvl1pPr marL="0" indent="0" algn="ctr">
              <a:buNone/>
              <a:defRPr sz="2400" b="1">
                <a:solidFill>
                  <a:srgbClr val="002060"/>
                </a:solidFill>
              </a:defRPr>
            </a:lvl1pPr>
          </a:lstStyle>
          <a:p>
            <a:pPr lvl="0"/>
            <a:r>
              <a:rPr lang="en-US" dirty="0"/>
              <a:t>Header</a:t>
            </a:r>
          </a:p>
        </p:txBody>
      </p:sp>
      <p:sp>
        <p:nvSpPr>
          <p:cNvPr id="57" name="Picture Placeholder 37">
            <a:extLst>
              <a:ext uri="{FF2B5EF4-FFF2-40B4-BE49-F238E27FC236}">
                <a16:creationId xmlns:a16="http://schemas.microsoft.com/office/drawing/2014/main" id="{DE52AE46-0B43-6F44-A580-F5BA1C3002F3}"/>
              </a:ext>
            </a:extLst>
          </p:cNvPr>
          <p:cNvSpPr>
            <a:spLocks noGrp="1"/>
          </p:cNvSpPr>
          <p:nvPr>
            <p:ph type="pic" sz="quarter" idx="28" hasCustomPrompt="1"/>
          </p:nvPr>
        </p:nvSpPr>
        <p:spPr>
          <a:xfrm>
            <a:off x="8834312" y="1514667"/>
            <a:ext cx="2372519" cy="812404"/>
          </a:xfrm>
        </p:spPr>
        <p:txBody>
          <a:bodyPr>
            <a:normAutofit/>
          </a:bodyPr>
          <a:lstStyle>
            <a:lvl1pPr marL="0" indent="0">
              <a:buNone/>
              <a:defRPr sz="2000" b="1">
                <a:solidFill>
                  <a:schemeClr val="bg1"/>
                </a:solidFill>
              </a:defRPr>
            </a:lvl1pPr>
          </a:lstStyle>
          <a:p>
            <a:r>
              <a:rPr lang="en-US" dirty="0"/>
              <a:t>Picture/icon/text</a:t>
            </a:r>
          </a:p>
        </p:txBody>
      </p:sp>
      <p:sp>
        <p:nvSpPr>
          <p:cNvPr id="58" name="Text Placeholder 32">
            <a:extLst>
              <a:ext uri="{FF2B5EF4-FFF2-40B4-BE49-F238E27FC236}">
                <a16:creationId xmlns:a16="http://schemas.microsoft.com/office/drawing/2014/main" id="{B149A87B-DFEA-8B43-9E0B-AF439809308B}"/>
              </a:ext>
            </a:extLst>
          </p:cNvPr>
          <p:cNvSpPr>
            <a:spLocks noGrp="1"/>
          </p:cNvSpPr>
          <p:nvPr>
            <p:ph type="body" sz="quarter" idx="29" hasCustomPrompt="1"/>
          </p:nvPr>
        </p:nvSpPr>
        <p:spPr>
          <a:xfrm>
            <a:off x="8479902" y="5865811"/>
            <a:ext cx="3081338" cy="423862"/>
          </a:xfrm>
        </p:spPr>
        <p:txBody>
          <a:bodyPr>
            <a:normAutofit/>
          </a:bodyPr>
          <a:lstStyle>
            <a:lvl1pPr marL="0" indent="0" algn="ctr">
              <a:buNone/>
              <a:defRPr sz="2400" b="1">
                <a:solidFill>
                  <a:schemeClr val="bg1"/>
                </a:solidFill>
              </a:defRPr>
            </a:lvl1pPr>
          </a:lstStyle>
          <a:p>
            <a:pPr lvl="0"/>
            <a:r>
              <a:rPr lang="en-US" dirty="0"/>
              <a:t>text</a:t>
            </a:r>
          </a:p>
        </p:txBody>
      </p:sp>
    </p:spTree>
    <p:extLst>
      <p:ext uri="{BB962C8B-B14F-4D97-AF65-F5344CB8AC3E}">
        <p14:creationId xmlns:p14="http://schemas.microsoft.com/office/powerpoint/2010/main" val="360798562"/>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087707-6360-8941-90A4-F513F10249C7}"/>
              </a:ext>
            </a:extLst>
          </p:cNvPr>
          <p:cNvPicPr>
            <a:picLocks noChangeAspect="1"/>
          </p:cNvPicPr>
          <p:nvPr userDrawn="1"/>
        </p:nvPicPr>
        <p:blipFill>
          <a:blip r:embed="rId2"/>
          <a:stretch>
            <a:fillRect/>
          </a:stretch>
        </p:blipFill>
        <p:spPr>
          <a:xfrm>
            <a:off x="-14032" y="0"/>
            <a:ext cx="12228755" cy="5753459"/>
          </a:xfrm>
          <a:prstGeom prst="rect">
            <a:avLst/>
          </a:prstGeom>
        </p:spPr>
      </p:pic>
      <p:sp>
        <p:nvSpPr>
          <p:cNvPr id="2" name="Title 1">
            <a:extLst>
              <a:ext uri="{FF2B5EF4-FFF2-40B4-BE49-F238E27FC236}">
                <a16:creationId xmlns:a16="http://schemas.microsoft.com/office/drawing/2014/main" id="{EE906198-1EEA-C342-A1A2-40617829A00E}"/>
              </a:ext>
            </a:extLst>
          </p:cNvPr>
          <p:cNvSpPr>
            <a:spLocks noGrp="1"/>
          </p:cNvSpPr>
          <p:nvPr>
            <p:ph type="title"/>
          </p:nvPr>
        </p:nvSpPr>
        <p:spPr>
          <a:xfrm>
            <a:off x="497839" y="1252920"/>
            <a:ext cx="10515600" cy="1325563"/>
          </a:xfrm>
        </p:spPr>
        <p:txBody>
          <a:bodyPr>
            <a:norm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B0F299C8-3CCB-9F48-A452-224FD24BD1E7}"/>
              </a:ext>
            </a:extLst>
          </p:cNvPr>
          <p:cNvPicPr>
            <a:picLocks noChangeAspect="1"/>
          </p:cNvPicPr>
          <p:nvPr userDrawn="1"/>
        </p:nvPicPr>
        <p:blipFill>
          <a:blip r:embed="rId3"/>
          <a:stretch>
            <a:fillRect/>
          </a:stretch>
        </p:blipFill>
        <p:spPr>
          <a:xfrm>
            <a:off x="-5804" y="5590112"/>
            <a:ext cx="12192001" cy="1267887"/>
          </a:xfrm>
          <a:prstGeom prst="rect">
            <a:avLst/>
          </a:prstGeom>
        </p:spPr>
      </p:pic>
      <p:cxnSp>
        <p:nvCxnSpPr>
          <p:cNvPr id="9" name="Straight Connector 8">
            <a:extLst>
              <a:ext uri="{FF2B5EF4-FFF2-40B4-BE49-F238E27FC236}">
                <a16:creationId xmlns:a16="http://schemas.microsoft.com/office/drawing/2014/main" id="{1893A121-89FF-D74D-B673-3DF25B57E1AE}"/>
              </a:ext>
            </a:extLst>
          </p:cNvPr>
          <p:cNvCxnSpPr>
            <a:cxnSpLocks/>
          </p:cNvCxnSpPr>
          <p:nvPr userDrawn="1"/>
        </p:nvCxnSpPr>
        <p:spPr>
          <a:xfrm>
            <a:off x="0" y="5590112"/>
            <a:ext cx="12186197"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57EA63F-E258-8B4D-B70A-6AFAEA50ED00}"/>
              </a:ext>
            </a:extLst>
          </p:cNvPr>
          <p:cNvPicPr>
            <a:picLocks noChangeAspect="1"/>
          </p:cNvPicPr>
          <p:nvPr userDrawn="1"/>
        </p:nvPicPr>
        <p:blipFill>
          <a:blip r:embed="rId4"/>
          <a:stretch>
            <a:fillRect/>
          </a:stretch>
        </p:blipFill>
        <p:spPr>
          <a:xfrm>
            <a:off x="359617" y="6004119"/>
            <a:ext cx="3973068" cy="524744"/>
          </a:xfrm>
          <a:prstGeom prst="rect">
            <a:avLst/>
          </a:prstGeom>
        </p:spPr>
      </p:pic>
      <p:sp>
        <p:nvSpPr>
          <p:cNvPr id="12" name="Content Placeholder 2">
            <a:extLst>
              <a:ext uri="{FF2B5EF4-FFF2-40B4-BE49-F238E27FC236}">
                <a16:creationId xmlns:a16="http://schemas.microsoft.com/office/drawing/2014/main" id="{306A99C9-9F07-F745-B575-0DBCE5993A5B}"/>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spTree>
    <p:extLst>
      <p:ext uri="{BB962C8B-B14F-4D97-AF65-F5344CB8AC3E}">
        <p14:creationId xmlns:p14="http://schemas.microsoft.com/office/powerpoint/2010/main" val="2433822817"/>
      </p:ext>
    </p:extLst>
  </p:cSld>
  <p:clrMapOvr>
    <a:masterClrMapping/>
  </p:clrMapOvr>
  <p:extLst>
    <p:ext uri="{DCECCB84-F9BA-43D5-87BE-67443E8EF086}">
      <p15:sldGuideLst xmlns:p15="http://schemas.microsoft.com/office/powerpoint/2012/main">
        <p15:guide id="1" orient="horz" pos="1368"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5957D3-3144-8D48-A92E-C76664629CF9}"/>
              </a:ext>
            </a:extLst>
          </p:cNvPr>
          <p:cNvSpPr/>
          <p:nvPr userDrawn="1"/>
        </p:nvSpPr>
        <p:spPr>
          <a:xfrm>
            <a:off x="369841" y="3428999"/>
            <a:ext cx="3646921" cy="3166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8741C95C-42C9-F842-87D4-4B2BC8DA03F5}"/>
              </a:ext>
            </a:extLst>
          </p:cNvPr>
          <p:cNvSpPr>
            <a:spLocks noGrp="1"/>
          </p:cNvSpPr>
          <p:nvPr>
            <p:ph type="body" sz="quarter" idx="13" hasCustomPrompt="1"/>
          </p:nvPr>
        </p:nvSpPr>
        <p:spPr>
          <a:xfrm>
            <a:off x="595532" y="4625397"/>
            <a:ext cx="3193766" cy="19177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algn="ctr"/>
            <a:r>
              <a:rPr lang="en-US" sz="2000" dirty="0">
                <a:solidFill>
                  <a:schemeClr val="bg2">
                    <a:lumMod val="25000"/>
                  </a:schemeClr>
                </a:solidFill>
                <a:latin typeface="Calibri" panose="020F0502020204030204" pitchFamily="34" charset="0"/>
                <a:ea typeface="Arial" charset="0"/>
                <a:cs typeface="Calibri" panose="020F0502020204030204" pitchFamily="34" charset="0"/>
              </a:rPr>
              <a:t>Lorem ipsum dolor sit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amet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consectetuer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adipiscing</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elit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Maecenas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porttitor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congue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massa</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Fusce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posuere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magna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sed</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pulvinar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ultricies</a:t>
            </a:r>
            <a:endParaRPr lang="en-US" sz="2000" dirty="0">
              <a:solidFill>
                <a:schemeClr val="bg2">
                  <a:lumMod val="25000"/>
                </a:schemeClr>
              </a:solidFill>
              <a:latin typeface="Calibri" panose="020F0502020204030204" pitchFamily="34" charset="0"/>
              <a:ea typeface="Arial" charset="0"/>
              <a:cs typeface="Calibri" panose="020F0502020204030204" pitchFamily="34" charset="0"/>
            </a:endParaRPr>
          </a:p>
        </p:txBody>
      </p:sp>
      <p:sp>
        <p:nvSpPr>
          <p:cNvPr id="11" name="Rectangle 10">
            <a:extLst>
              <a:ext uri="{FF2B5EF4-FFF2-40B4-BE49-F238E27FC236}">
                <a16:creationId xmlns:a16="http://schemas.microsoft.com/office/drawing/2014/main" id="{1C1B6231-8F23-CC44-B283-DD8E45233D78}"/>
              </a:ext>
            </a:extLst>
          </p:cNvPr>
          <p:cNvSpPr/>
          <p:nvPr userDrawn="1"/>
        </p:nvSpPr>
        <p:spPr>
          <a:xfrm>
            <a:off x="4284504" y="3428999"/>
            <a:ext cx="3646921" cy="3166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1AD63F-90C7-3C4E-ABB3-8B524AF71F83}"/>
              </a:ext>
            </a:extLst>
          </p:cNvPr>
          <p:cNvSpPr/>
          <p:nvPr userDrawn="1"/>
        </p:nvSpPr>
        <p:spPr>
          <a:xfrm>
            <a:off x="8199167" y="3428999"/>
            <a:ext cx="3646921" cy="3166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98F0FB9-C724-214B-8044-872D96427B79}"/>
              </a:ext>
            </a:extLst>
          </p:cNvPr>
          <p:cNvCxnSpPr>
            <a:cxnSpLocks/>
          </p:cNvCxnSpPr>
          <p:nvPr userDrawn="1"/>
        </p:nvCxnSpPr>
        <p:spPr>
          <a:xfrm>
            <a:off x="976628" y="4513838"/>
            <a:ext cx="24286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A40C7-300F-D740-8383-0D75BFFF1FE6}"/>
              </a:ext>
            </a:extLst>
          </p:cNvPr>
          <p:cNvCxnSpPr>
            <a:cxnSpLocks/>
          </p:cNvCxnSpPr>
          <p:nvPr userDrawn="1"/>
        </p:nvCxnSpPr>
        <p:spPr>
          <a:xfrm>
            <a:off x="4912523" y="4513838"/>
            <a:ext cx="24286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66614-A93D-9D46-B70C-956EE518DC3B}"/>
              </a:ext>
            </a:extLst>
          </p:cNvPr>
          <p:cNvCxnSpPr>
            <a:cxnSpLocks/>
          </p:cNvCxnSpPr>
          <p:nvPr userDrawn="1"/>
        </p:nvCxnSpPr>
        <p:spPr>
          <a:xfrm>
            <a:off x="8808662" y="4513838"/>
            <a:ext cx="24286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7720B87-E4A5-A640-A4FE-D34285F4100F}"/>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21" name="Picture 20">
            <a:extLst>
              <a:ext uri="{FF2B5EF4-FFF2-40B4-BE49-F238E27FC236}">
                <a16:creationId xmlns:a16="http://schemas.microsoft.com/office/drawing/2014/main" id="{B17863C5-E08E-1149-9A18-BABAC8F0441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 name="Title 1">
            <a:extLst>
              <a:ext uri="{FF2B5EF4-FFF2-40B4-BE49-F238E27FC236}">
                <a16:creationId xmlns:a16="http://schemas.microsoft.com/office/drawing/2014/main" id="{ED54AA58-73EE-4948-AD09-E75021E43ED2}"/>
              </a:ext>
            </a:extLst>
          </p:cNvPr>
          <p:cNvSpPr>
            <a:spLocks noGrp="1"/>
          </p:cNvSpPr>
          <p:nvPr>
            <p:ph type="title"/>
          </p:nvPr>
        </p:nvSpPr>
        <p:spPr>
          <a:xfrm>
            <a:off x="573795" y="-10746"/>
            <a:ext cx="10515600" cy="1325563"/>
          </a:xfrm>
        </p:spPr>
        <p:txBody>
          <a:bodyPr>
            <a:no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3" name="Text Placeholder 32">
            <a:extLst>
              <a:ext uri="{FF2B5EF4-FFF2-40B4-BE49-F238E27FC236}">
                <a16:creationId xmlns:a16="http://schemas.microsoft.com/office/drawing/2014/main" id="{C8757D5C-F741-9D4C-A776-60B56D967679}"/>
              </a:ext>
            </a:extLst>
          </p:cNvPr>
          <p:cNvSpPr>
            <a:spLocks noGrp="1"/>
          </p:cNvSpPr>
          <p:nvPr>
            <p:ph type="body" sz="quarter" idx="16" hasCustomPrompt="1"/>
          </p:nvPr>
        </p:nvSpPr>
        <p:spPr>
          <a:xfrm>
            <a:off x="651746" y="3990397"/>
            <a:ext cx="3081338" cy="423862"/>
          </a:xfrm>
        </p:spPr>
        <p:txBody>
          <a:bodyPr>
            <a:normAutofit/>
          </a:bodyPr>
          <a:lstStyle>
            <a:lvl1pPr marL="0" indent="0" algn="ctr">
              <a:buNone/>
              <a:defRPr sz="2400" b="1">
                <a:solidFill>
                  <a:srgbClr val="002060"/>
                </a:solidFill>
              </a:defRPr>
            </a:lvl1pPr>
          </a:lstStyle>
          <a:p>
            <a:pPr lvl="0"/>
            <a:r>
              <a:rPr lang="en-US" dirty="0"/>
              <a:t>Header</a:t>
            </a:r>
          </a:p>
        </p:txBody>
      </p:sp>
      <p:sp>
        <p:nvSpPr>
          <p:cNvPr id="47" name="Text Placeholder 25">
            <a:extLst>
              <a:ext uri="{FF2B5EF4-FFF2-40B4-BE49-F238E27FC236}">
                <a16:creationId xmlns:a16="http://schemas.microsoft.com/office/drawing/2014/main" id="{0B387609-B795-D844-B647-0F5BA79E9C03}"/>
              </a:ext>
            </a:extLst>
          </p:cNvPr>
          <p:cNvSpPr>
            <a:spLocks noGrp="1"/>
          </p:cNvSpPr>
          <p:nvPr>
            <p:ph type="body" sz="quarter" idx="22" hasCustomPrompt="1"/>
          </p:nvPr>
        </p:nvSpPr>
        <p:spPr>
          <a:xfrm>
            <a:off x="4520761" y="4625397"/>
            <a:ext cx="3193766" cy="19177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algn="ctr"/>
            <a:r>
              <a:rPr lang="en-US" sz="2000" dirty="0">
                <a:solidFill>
                  <a:schemeClr val="bg2">
                    <a:lumMod val="25000"/>
                  </a:schemeClr>
                </a:solidFill>
                <a:latin typeface="Calibri" panose="020F0502020204030204" pitchFamily="34" charset="0"/>
                <a:ea typeface="Arial" charset="0"/>
                <a:cs typeface="Calibri" panose="020F0502020204030204" pitchFamily="34" charset="0"/>
              </a:rPr>
              <a:t>Lorem ipsum dolor sit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amet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consectetuer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adipiscing</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elit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Maecenas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porttitor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congue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massa</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Fusce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posuere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magna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sed</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pulvinar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ultricies</a:t>
            </a:r>
            <a:endParaRPr lang="en-US" sz="2000" dirty="0">
              <a:solidFill>
                <a:schemeClr val="bg2">
                  <a:lumMod val="25000"/>
                </a:schemeClr>
              </a:solidFill>
              <a:latin typeface="Calibri" panose="020F0502020204030204" pitchFamily="34" charset="0"/>
              <a:ea typeface="Arial" charset="0"/>
              <a:cs typeface="Calibri" panose="020F0502020204030204" pitchFamily="34" charset="0"/>
            </a:endParaRPr>
          </a:p>
        </p:txBody>
      </p:sp>
      <p:sp>
        <p:nvSpPr>
          <p:cNvPr id="48" name="Text Placeholder 32">
            <a:extLst>
              <a:ext uri="{FF2B5EF4-FFF2-40B4-BE49-F238E27FC236}">
                <a16:creationId xmlns:a16="http://schemas.microsoft.com/office/drawing/2014/main" id="{DD5E362E-24E5-7D40-96A7-FA2DEC319884}"/>
              </a:ext>
            </a:extLst>
          </p:cNvPr>
          <p:cNvSpPr>
            <a:spLocks noGrp="1"/>
          </p:cNvSpPr>
          <p:nvPr>
            <p:ph type="body" sz="quarter" idx="23" hasCustomPrompt="1"/>
          </p:nvPr>
        </p:nvSpPr>
        <p:spPr>
          <a:xfrm>
            <a:off x="4576975" y="3990397"/>
            <a:ext cx="3081338" cy="423862"/>
          </a:xfrm>
        </p:spPr>
        <p:txBody>
          <a:bodyPr>
            <a:normAutofit/>
          </a:bodyPr>
          <a:lstStyle>
            <a:lvl1pPr marL="0" indent="0" algn="ctr">
              <a:buNone/>
              <a:defRPr sz="2400" b="1">
                <a:solidFill>
                  <a:srgbClr val="002060"/>
                </a:solidFill>
              </a:defRPr>
            </a:lvl1pPr>
          </a:lstStyle>
          <a:p>
            <a:pPr lvl="0"/>
            <a:r>
              <a:rPr lang="en-US" dirty="0"/>
              <a:t>Header</a:t>
            </a:r>
          </a:p>
        </p:txBody>
      </p:sp>
      <p:sp>
        <p:nvSpPr>
          <p:cNvPr id="49" name="Picture Placeholder 37">
            <a:extLst>
              <a:ext uri="{FF2B5EF4-FFF2-40B4-BE49-F238E27FC236}">
                <a16:creationId xmlns:a16="http://schemas.microsoft.com/office/drawing/2014/main" id="{661F928C-9292-554A-911D-2CF5F07ED9FA}"/>
              </a:ext>
            </a:extLst>
          </p:cNvPr>
          <p:cNvSpPr>
            <a:spLocks noGrp="1"/>
          </p:cNvSpPr>
          <p:nvPr>
            <p:ph type="pic" sz="quarter" idx="24" hasCustomPrompt="1"/>
          </p:nvPr>
        </p:nvSpPr>
        <p:spPr>
          <a:xfrm>
            <a:off x="4284504" y="1331132"/>
            <a:ext cx="3646921" cy="1991878"/>
          </a:xfrm>
        </p:spPr>
        <p:txBody>
          <a:bodyPr>
            <a:normAutofit/>
          </a:bodyPr>
          <a:lstStyle>
            <a:lvl1pPr marL="0" indent="0">
              <a:buNone/>
              <a:defRPr sz="2000" b="1">
                <a:solidFill>
                  <a:schemeClr val="bg1"/>
                </a:solidFill>
              </a:defRPr>
            </a:lvl1pPr>
          </a:lstStyle>
          <a:p>
            <a:r>
              <a:rPr lang="en-US" dirty="0"/>
              <a:t>Picture/icon/text</a:t>
            </a:r>
          </a:p>
        </p:txBody>
      </p:sp>
      <p:sp>
        <p:nvSpPr>
          <p:cNvPr id="55" name="Text Placeholder 25">
            <a:extLst>
              <a:ext uri="{FF2B5EF4-FFF2-40B4-BE49-F238E27FC236}">
                <a16:creationId xmlns:a16="http://schemas.microsoft.com/office/drawing/2014/main" id="{3141CCAE-F80A-FD41-9DB6-A01254D13232}"/>
              </a:ext>
            </a:extLst>
          </p:cNvPr>
          <p:cNvSpPr>
            <a:spLocks noGrp="1"/>
          </p:cNvSpPr>
          <p:nvPr>
            <p:ph type="body" sz="quarter" idx="26" hasCustomPrompt="1"/>
          </p:nvPr>
        </p:nvSpPr>
        <p:spPr>
          <a:xfrm>
            <a:off x="8423688" y="4625397"/>
            <a:ext cx="3193766" cy="19177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algn="ctr"/>
            <a:r>
              <a:rPr lang="en-US" sz="2000" dirty="0">
                <a:solidFill>
                  <a:schemeClr val="bg2">
                    <a:lumMod val="25000"/>
                  </a:schemeClr>
                </a:solidFill>
                <a:latin typeface="Calibri" panose="020F0502020204030204" pitchFamily="34" charset="0"/>
                <a:ea typeface="Arial" charset="0"/>
                <a:cs typeface="Calibri" panose="020F0502020204030204" pitchFamily="34" charset="0"/>
              </a:rPr>
              <a:t>Lorem ipsum dolor sit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amet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consectetuer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adipiscing</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elit</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Maecenas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porttitor</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congue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massa</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Fusce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posuere</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magna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sed</a:t>
            </a:r>
            <a:r>
              <a:rPr lang="en-US" sz="2000" dirty="0">
                <a:solidFill>
                  <a:schemeClr val="bg2">
                    <a:lumMod val="25000"/>
                  </a:schemeClr>
                </a:solidFill>
                <a:latin typeface="Calibri" panose="020F0502020204030204" pitchFamily="34" charset="0"/>
                <a:ea typeface="Arial" charset="0"/>
                <a:cs typeface="Calibri" panose="020F0502020204030204" pitchFamily="34" charset="0"/>
              </a:rPr>
              <a:t> pulvinar </a:t>
            </a:r>
            <a:r>
              <a:rPr lang="en-US" sz="2000" dirty="0" err="1">
                <a:solidFill>
                  <a:schemeClr val="bg2">
                    <a:lumMod val="25000"/>
                  </a:schemeClr>
                </a:solidFill>
                <a:latin typeface="Calibri" panose="020F0502020204030204" pitchFamily="34" charset="0"/>
                <a:ea typeface="Arial" charset="0"/>
                <a:cs typeface="Calibri" panose="020F0502020204030204" pitchFamily="34" charset="0"/>
              </a:rPr>
              <a:t>ultricies</a:t>
            </a:r>
            <a:endParaRPr lang="en-US" sz="2000" dirty="0">
              <a:solidFill>
                <a:schemeClr val="bg2">
                  <a:lumMod val="25000"/>
                </a:schemeClr>
              </a:solidFill>
              <a:latin typeface="Calibri" panose="020F0502020204030204" pitchFamily="34" charset="0"/>
              <a:ea typeface="Arial" charset="0"/>
              <a:cs typeface="Calibri" panose="020F0502020204030204" pitchFamily="34" charset="0"/>
            </a:endParaRPr>
          </a:p>
        </p:txBody>
      </p:sp>
      <p:sp>
        <p:nvSpPr>
          <p:cNvPr id="56" name="Text Placeholder 32">
            <a:extLst>
              <a:ext uri="{FF2B5EF4-FFF2-40B4-BE49-F238E27FC236}">
                <a16:creationId xmlns:a16="http://schemas.microsoft.com/office/drawing/2014/main" id="{6DE6C436-9B4A-504A-BF61-BB90F44028BE}"/>
              </a:ext>
            </a:extLst>
          </p:cNvPr>
          <p:cNvSpPr>
            <a:spLocks noGrp="1"/>
          </p:cNvSpPr>
          <p:nvPr>
            <p:ph type="body" sz="quarter" idx="27" hasCustomPrompt="1"/>
          </p:nvPr>
        </p:nvSpPr>
        <p:spPr>
          <a:xfrm>
            <a:off x="8479902" y="3990397"/>
            <a:ext cx="3081338" cy="423862"/>
          </a:xfrm>
        </p:spPr>
        <p:txBody>
          <a:bodyPr>
            <a:normAutofit/>
          </a:bodyPr>
          <a:lstStyle>
            <a:lvl1pPr marL="0" indent="0" algn="ctr">
              <a:buNone/>
              <a:defRPr sz="2400" b="1">
                <a:solidFill>
                  <a:srgbClr val="002060"/>
                </a:solidFill>
              </a:defRPr>
            </a:lvl1pPr>
          </a:lstStyle>
          <a:p>
            <a:pPr lvl="0"/>
            <a:r>
              <a:rPr lang="en-US" dirty="0"/>
              <a:t>Header</a:t>
            </a:r>
          </a:p>
        </p:txBody>
      </p:sp>
      <p:sp>
        <p:nvSpPr>
          <p:cNvPr id="31" name="Picture Placeholder 37">
            <a:extLst>
              <a:ext uri="{FF2B5EF4-FFF2-40B4-BE49-F238E27FC236}">
                <a16:creationId xmlns:a16="http://schemas.microsoft.com/office/drawing/2014/main" id="{97844E18-3BE6-C74E-BB09-B81CC159F77D}"/>
              </a:ext>
            </a:extLst>
          </p:cNvPr>
          <p:cNvSpPr>
            <a:spLocks noGrp="1"/>
          </p:cNvSpPr>
          <p:nvPr>
            <p:ph type="pic" sz="quarter" idx="28" hasCustomPrompt="1"/>
          </p:nvPr>
        </p:nvSpPr>
        <p:spPr>
          <a:xfrm>
            <a:off x="8196747" y="1331132"/>
            <a:ext cx="3646921" cy="1991878"/>
          </a:xfrm>
        </p:spPr>
        <p:txBody>
          <a:bodyPr>
            <a:normAutofit/>
          </a:bodyPr>
          <a:lstStyle>
            <a:lvl1pPr marL="0" indent="0">
              <a:buNone/>
              <a:defRPr sz="2000" b="1">
                <a:solidFill>
                  <a:schemeClr val="bg1"/>
                </a:solidFill>
              </a:defRPr>
            </a:lvl1pPr>
          </a:lstStyle>
          <a:p>
            <a:r>
              <a:rPr lang="en-US" dirty="0"/>
              <a:t>Picture/icon/text</a:t>
            </a:r>
          </a:p>
        </p:txBody>
      </p:sp>
      <p:sp>
        <p:nvSpPr>
          <p:cNvPr id="32" name="Picture Placeholder 37">
            <a:extLst>
              <a:ext uri="{FF2B5EF4-FFF2-40B4-BE49-F238E27FC236}">
                <a16:creationId xmlns:a16="http://schemas.microsoft.com/office/drawing/2014/main" id="{EEDCD707-9F20-FF45-B883-BF8A321D6793}"/>
              </a:ext>
            </a:extLst>
          </p:cNvPr>
          <p:cNvSpPr>
            <a:spLocks noGrp="1"/>
          </p:cNvSpPr>
          <p:nvPr>
            <p:ph type="pic" sz="quarter" idx="29" hasCustomPrompt="1"/>
          </p:nvPr>
        </p:nvSpPr>
        <p:spPr>
          <a:xfrm>
            <a:off x="360686" y="1331132"/>
            <a:ext cx="3646921" cy="1991878"/>
          </a:xfrm>
        </p:spPr>
        <p:txBody>
          <a:bodyPr>
            <a:normAutofit/>
          </a:bodyPr>
          <a:lstStyle>
            <a:lvl1pPr marL="0" indent="0">
              <a:buNone/>
              <a:defRPr sz="2000" b="1">
                <a:solidFill>
                  <a:schemeClr val="bg1"/>
                </a:solidFill>
              </a:defRPr>
            </a:lvl1pPr>
          </a:lstStyle>
          <a:p>
            <a:r>
              <a:rPr lang="en-US" dirty="0"/>
              <a:t>Picture/icon/text</a:t>
            </a:r>
          </a:p>
        </p:txBody>
      </p:sp>
    </p:spTree>
    <p:extLst>
      <p:ext uri="{BB962C8B-B14F-4D97-AF65-F5344CB8AC3E}">
        <p14:creationId xmlns:p14="http://schemas.microsoft.com/office/powerpoint/2010/main" val="3287266410"/>
      </p:ext>
    </p:extLst>
  </p:cSld>
  <p:clrMapOvr>
    <a:masterClrMapping/>
  </p:clrMapOvr>
  <p:extLst>
    <p:ext uri="{DCECCB84-F9BA-43D5-87BE-67443E8EF086}">
      <p15:sldGuideLst xmlns:p15="http://schemas.microsoft.com/office/powerpoint/2012/main">
        <p15:guide id="1" orient="horz" pos="504">
          <p15:clr>
            <a:srgbClr val="FBAE40"/>
          </p15:clr>
        </p15:guide>
        <p15:guide id="2"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6EEC3-429B-8A44-983D-A0B899649699}"/>
              </a:ext>
            </a:extLst>
          </p:cNvPr>
          <p:cNvSpPr/>
          <p:nvPr userDrawn="1"/>
        </p:nvSpPr>
        <p:spPr>
          <a:xfrm>
            <a:off x="824753" y="4006449"/>
            <a:ext cx="4870194" cy="5700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7" name="Rectangle 6">
            <a:extLst>
              <a:ext uri="{FF2B5EF4-FFF2-40B4-BE49-F238E27FC236}">
                <a16:creationId xmlns:a16="http://schemas.microsoft.com/office/drawing/2014/main" id="{68790314-C2CB-2543-8A25-EF005E1193E7}"/>
              </a:ext>
            </a:extLst>
          </p:cNvPr>
          <p:cNvSpPr/>
          <p:nvPr userDrawn="1"/>
        </p:nvSpPr>
        <p:spPr>
          <a:xfrm>
            <a:off x="824753" y="1537991"/>
            <a:ext cx="4870194" cy="5700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8" name="Rectangle 7">
            <a:extLst>
              <a:ext uri="{FF2B5EF4-FFF2-40B4-BE49-F238E27FC236}">
                <a16:creationId xmlns:a16="http://schemas.microsoft.com/office/drawing/2014/main" id="{91F2A552-9800-2843-9545-B643B2DB4F85}"/>
              </a:ext>
            </a:extLst>
          </p:cNvPr>
          <p:cNvSpPr/>
          <p:nvPr userDrawn="1"/>
        </p:nvSpPr>
        <p:spPr>
          <a:xfrm>
            <a:off x="6470159" y="4006449"/>
            <a:ext cx="4870194" cy="5700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9" name="Rectangle 8">
            <a:extLst>
              <a:ext uri="{FF2B5EF4-FFF2-40B4-BE49-F238E27FC236}">
                <a16:creationId xmlns:a16="http://schemas.microsoft.com/office/drawing/2014/main" id="{53D2024D-0140-DA45-97C2-9DDF9E1590DD}"/>
              </a:ext>
            </a:extLst>
          </p:cNvPr>
          <p:cNvSpPr/>
          <p:nvPr userDrawn="1"/>
        </p:nvSpPr>
        <p:spPr>
          <a:xfrm>
            <a:off x="6470159" y="1537991"/>
            <a:ext cx="4870194" cy="5700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 name="Rectangle 9">
            <a:extLst>
              <a:ext uri="{FF2B5EF4-FFF2-40B4-BE49-F238E27FC236}">
                <a16:creationId xmlns:a16="http://schemas.microsoft.com/office/drawing/2014/main" id="{2922E909-D766-154D-BEF2-807FD212D4CF}"/>
              </a:ext>
            </a:extLst>
          </p:cNvPr>
          <p:cNvSpPr/>
          <p:nvPr userDrawn="1"/>
        </p:nvSpPr>
        <p:spPr>
          <a:xfrm>
            <a:off x="824754" y="4006449"/>
            <a:ext cx="624698" cy="57009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1" name="Rectangle 10">
            <a:extLst>
              <a:ext uri="{FF2B5EF4-FFF2-40B4-BE49-F238E27FC236}">
                <a16:creationId xmlns:a16="http://schemas.microsoft.com/office/drawing/2014/main" id="{FB5D3F60-129E-9142-8BD9-F4C41E6DFAAD}"/>
              </a:ext>
            </a:extLst>
          </p:cNvPr>
          <p:cNvSpPr/>
          <p:nvPr userDrawn="1"/>
        </p:nvSpPr>
        <p:spPr>
          <a:xfrm>
            <a:off x="824754" y="1537991"/>
            <a:ext cx="624698" cy="57009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2" name="Rectangle 11">
            <a:extLst>
              <a:ext uri="{FF2B5EF4-FFF2-40B4-BE49-F238E27FC236}">
                <a16:creationId xmlns:a16="http://schemas.microsoft.com/office/drawing/2014/main" id="{3D57F28F-25A6-D147-A0FA-7657391E0C3A}"/>
              </a:ext>
            </a:extLst>
          </p:cNvPr>
          <p:cNvSpPr/>
          <p:nvPr userDrawn="1"/>
        </p:nvSpPr>
        <p:spPr>
          <a:xfrm>
            <a:off x="6470160" y="4006449"/>
            <a:ext cx="624698" cy="57009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3" name="Rectangle 12">
            <a:extLst>
              <a:ext uri="{FF2B5EF4-FFF2-40B4-BE49-F238E27FC236}">
                <a16:creationId xmlns:a16="http://schemas.microsoft.com/office/drawing/2014/main" id="{C7DB7B92-72E2-B44D-9709-6CD2329A9F44}"/>
              </a:ext>
            </a:extLst>
          </p:cNvPr>
          <p:cNvSpPr/>
          <p:nvPr userDrawn="1"/>
        </p:nvSpPr>
        <p:spPr>
          <a:xfrm>
            <a:off x="6470160" y="1537991"/>
            <a:ext cx="624698" cy="57009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4" name="TextBox 13">
            <a:extLst>
              <a:ext uri="{FF2B5EF4-FFF2-40B4-BE49-F238E27FC236}">
                <a16:creationId xmlns:a16="http://schemas.microsoft.com/office/drawing/2014/main" id="{45C150E7-6EE6-0A44-B69D-512C0471E36C}"/>
              </a:ext>
            </a:extLst>
          </p:cNvPr>
          <p:cNvSpPr txBox="1"/>
          <p:nvPr userDrawn="1"/>
        </p:nvSpPr>
        <p:spPr>
          <a:xfrm>
            <a:off x="951202" y="1578331"/>
            <a:ext cx="522784" cy="446276"/>
          </a:xfrm>
          <a:prstGeom prst="rect">
            <a:avLst/>
          </a:prstGeom>
          <a:noFill/>
        </p:spPr>
        <p:txBody>
          <a:bodyPr wrap="square" rtlCol="0">
            <a:spAutoFit/>
          </a:bodyPr>
          <a:lstStyle/>
          <a:p>
            <a:r>
              <a:rPr lang="en-US" sz="2300" b="1" dirty="0">
                <a:solidFill>
                  <a:schemeClr val="bg1"/>
                </a:solidFill>
                <a:latin typeface="Calibri" panose="020F0502020204030204" pitchFamily="34" charset="0"/>
                <a:ea typeface="Arial" charset="0"/>
                <a:cs typeface="Calibri" panose="020F0502020204030204" pitchFamily="34" charset="0"/>
              </a:rPr>
              <a:t>1</a:t>
            </a:r>
          </a:p>
        </p:txBody>
      </p:sp>
      <p:sp>
        <p:nvSpPr>
          <p:cNvPr id="15" name="TextBox 14">
            <a:extLst>
              <a:ext uri="{FF2B5EF4-FFF2-40B4-BE49-F238E27FC236}">
                <a16:creationId xmlns:a16="http://schemas.microsoft.com/office/drawing/2014/main" id="{10898912-181E-454B-9939-32C6A2A454D3}"/>
              </a:ext>
            </a:extLst>
          </p:cNvPr>
          <p:cNvSpPr txBox="1"/>
          <p:nvPr userDrawn="1"/>
        </p:nvSpPr>
        <p:spPr>
          <a:xfrm>
            <a:off x="6612414" y="1578331"/>
            <a:ext cx="522784" cy="446276"/>
          </a:xfrm>
          <a:prstGeom prst="rect">
            <a:avLst/>
          </a:prstGeom>
          <a:noFill/>
        </p:spPr>
        <p:txBody>
          <a:bodyPr wrap="square" rtlCol="0">
            <a:spAutoFit/>
          </a:bodyPr>
          <a:lstStyle/>
          <a:p>
            <a:r>
              <a:rPr lang="en-US" sz="2300" b="1" dirty="0">
                <a:solidFill>
                  <a:schemeClr val="bg1"/>
                </a:solidFill>
                <a:latin typeface="Calibri" panose="020F0502020204030204" pitchFamily="34" charset="0"/>
                <a:ea typeface="Arial" charset="0"/>
                <a:cs typeface="Calibri" panose="020F0502020204030204" pitchFamily="34" charset="0"/>
              </a:rPr>
              <a:t>2</a:t>
            </a:r>
          </a:p>
        </p:txBody>
      </p:sp>
      <p:sp>
        <p:nvSpPr>
          <p:cNvPr id="16" name="TextBox 15">
            <a:extLst>
              <a:ext uri="{FF2B5EF4-FFF2-40B4-BE49-F238E27FC236}">
                <a16:creationId xmlns:a16="http://schemas.microsoft.com/office/drawing/2014/main" id="{5EE4FA57-D13E-3747-91A6-72CF997A240F}"/>
              </a:ext>
            </a:extLst>
          </p:cNvPr>
          <p:cNvSpPr txBox="1"/>
          <p:nvPr userDrawn="1"/>
        </p:nvSpPr>
        <p:spPr>
          <a:xfrm>
            <a:off x="951202" y="4053326"/>
            <a:ext cx="522784" cy="446276"/>
          </a:xfrm>
          <a:prstGeom prst="rect">
            <a:avLst/>
          </a:prstGeom>
          <a:noFill/>
        </p:spPr>
        <p:txBody>
          <a:bodyPr wrap="square" rtlCol="0">
            <a:spAutoFit/>
          </a:bodyPr>
          <a:lstStyle/>
          <a:p>
            <a:r>
              <a:rPr lang="en-US" sz="2300" b="1" dirty="0">
                <a:solidFill>
                  <a:schemeClr val="bg1"/>
                </a:solidFill>
                <a:latin typeface="Calibri" panose="020F0502020204030204" pitchFamily="34" charset="0"/>
                <a:ea typeface="Arial" charset="0"/>
                <a:cs typeface="Calibri" panose="020F0502020204030204" pitchFamily="34" charset="0"/>
              </a:rPr>
              <a:t>3</a:t>
            </a:r>
          </a:p>
        </p:txBody>
      </p:sp>
      <p:sp>
        <p:nvSpPr>
          <p:cNvPr id="17" name="TextBox 16">
            <a:extLst>
              <a:ext uri="{FF2B5EF4-FFF2-40B4-BE49-F238E27FC236}">
                <a16:creationId xmlns:a16="http://schemas.microsoft.com/office/drawing/2014/main" id="{363BA8B7-F13E-A84B-AF80-E02975C1DF04}"/>
              </a:ext>
            </a:extLst>
          </p:cNvPr>
          <p:cNvSpPr txBox="1"/>
          <p:nvPr userDrawn="1"/>
        </p:nvSpPr>
        <p:spPr>
          <a:xfrm>
            <a:off x="6612414" y="4053326"/>
            <a:ext cx="522784" cy="446276"/>
          </a:xfrm>
          <a:prstGeom prst="rect">
            <a:avLst/>
          </a:prstGeom>
          <a:noFill/>
        </p:spPr>
        <p:txBody>
          <a:bodyPr wrap="square" rtlCol="0">
            <a:spAutoFit/>
          </a:bodyPr>
          <a:lstStyle/>
          <a:p>
            <a:r>
              <a:rPr lang="en-US" sz="2300" b="1" dirty="0">
                <a:solidFill>
                  <a:schemeClr val="bg1"/>
                </a:solidFill>
                <a:latin typeface="Calibri" panose="020F0502020204030204" pitchFamily="34" charset="0"/>
                <a:ea typeface="Arial" charset="0"/>
                <a:cs typeface="Calibri" panose="020F0502020204030204" pitchFamily="34" charset="0"/>
              </a:rPr>
              <a:t>4</a:t>
            </a:r>
          </a:p>
        </p:txBody>
      </p:sp>
      <p:pic>
        <p:nvPicPr>
          <p:cNvPr id="18" name="Picture 17">
            <a:extLst>
              <a:ext uri="{FF2B5EF4-FFF2-40B4-BE49-F238E27FC236}">
                <a16:creationId xmlns:a16="http://schemas.microsoft.com/office/drawing/2014/main" id="{DFCCC8AC-7D89-C045-8EB3-EB1E2B4C80D1}"/>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20" name="Picture 19">
            <a:extLst>
              <a:ext uri="{FF2B5EF4-FFF2-40B4-BE49-F238E27FC236}">
                <a16:creationId xmlns:a16="http://schemas.microsoft.com/office/drawing/2014/main" id="{C76E573C-E38E-964F-A717-EFB3D4B95873}"/>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 name="Title 1">
            <a:extLst>
              <a:ext uri="{FF2B5EF4-FFF2-40B4-BE49-F238E27FC236}">
                <a16:creationId xmlns:a16="http://schemas.microsoft.com/office/drawing/2014/main" id="{851D0381-93D9-9B44-9ADE-F6B4945F561E}"/>
              </a:ext>
            </a:extLst>
          </p:cNvPr>
          <p:cNvSpPr>
            <a:spLocks noGrp="1"/>
          </p:cNvSpPr>
          <p:nvPr>
            <p:ph type="title"/>
          </p:nvPr>
        </p:nvSpPr>
        <p:spPr>
          <a:xfrm>
            <a:off x="573795" y="-107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21" name="Text Placeholder 20">
            <a:extLst>
              <a:ext uri="{FF2B5EF4-FFF2-40B4-BE49-F238E27FC236}">
                <a16:creationId xmlns:a16="http://schemas.microsoft.com/office/drawing/2014/main" id="{0351FF0D-5F37-1B47-9DFF-412BA1B3FD3D}"/>
              </a:ext>
            </a:extLst>
          </p:cNvPr>
          <p:cNvSpPr>
            <a:spLocks noGrp="1"/>
          </p:cNvSpPr>
          <p:nvPr>
            <p:ph type="body" sz="quarter" idx="13" hasCustomPrompt="1"/>
          </p:nvPr>
        </p:nvSpPr>
        <p:spPr>
          <a:xfrm>
            <a:off x="838200" y="2235660"/>
            <a:ext cx="4856163" cy="1506464"/>
          </a:xfrm>
        </p:spPr>
        <p:txBody>
          <a:bodyPr vert="horz">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vl1pPr>
            <a:lvl2pPr>
              <a:defRPr sz="1600"/>
            </a:lvl2pPr>
            <a:lvl3pPr>
              <a:defRPr sz="14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 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endParaRPr lang="en-US" dirty="0">
              <a:latin typeface="Calibri" panose="020F0502020204030204" pitchFamily="34" charset="0"/>
              <a:ea typeface="Arial" charset="0"/>
              <a:cs typeface="Calibri" panose="020F0502020204030204" pitchFamily="34" charset="0"/>
            </a:endParaRPr>
          </a:p>
        </p:txBody>
      </p:sp>
      <p:sp>
        <p:nvSpPr>
          <p:cNvPr id="22" name="Text Placeholder 20">
            <a:extLst>
              <a:ext uri="{FF2B5EF4-FFF2-40B4-BE49-F238E27FC236}">
                <a16:creationId xmlns:a16="http://schemas.microsoft.com/office/drawing/2014/main" id="{F8B5C75C-2DB5-874D-9398-78CB58F60F48}"/>
              </a:ext>
            </a:extLst>
          </p:cNvPr>
          <p:cNvSpPr>
            <a:spLocks noGrp="1"/>
          </p:cNvSpPr>
          <p:nvPr>
            <p:ph type="body" sz="quarter" idx="14" hasCustomPrompt="1"/>
          </p:nvPr>
        </p:nvSpPr>
        <p:spPr>
          <a:xfrm>
            <a:off x="1575900" y="1641491"/>
            <a:ext cx="4118463" cy="346540"/>
          </a:xfrm>
        </p:spPr>
        <p:txBody>
          <a:bodyPr>
            <a:noAutofit/>
          </a:bodyPr>
          <a:lstStyle>
            <a:lvl1pPr marL="0" indent="0" algn="l">
              <a:buNone/>
              <a:defRPr sz="2400" b="1">
                <a:solidFill>
                  <a:srgbClr val="002060"/>
                </a:solidFill>
              </a:defRPr>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Subtitle</a:t>
            </a:r>
          </a:p>
        </p:txBody>
      </p:sp>
      <p:sp>
        <p:nvSpPr>
          <p:cNvPr id="23" name="Text Placeholder 20">
            <a:extLst>
              <a:ext uri="{FF2B5EF4-FFF2-40B4-BE49-F238E27FC236}">
                <a16:creationId xmlns:a16="http://schemas.microsoft.com/office/drawing/2014/main" id="{0F93B5AA-1E6A-A444-8909-390CABF769B2}"/>
              </a:ext>
            </a:extLst>
          </p:cNvPr>
          <p:cNvSpPr>
            <a:spLocks noGrp="1"/>
          </p:cNvSpPr>
          <p:nvPr>
            <p:ph type="body" sz="quarter" idx="15" hasCustomPrompt="1"/>
          </p:nvPr>
        </p:nvSpPr>
        <p:spPr>
          <a:xfrm>
            <a:off x="6461760" y="2235660"/>
            <a:ext cx="4856163" cy="1506464"/>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vl1pPr>
            <a:lvl2pPr>
              <a:defRPr sz="1600"/>
            </a:lvl2pPr>
            <a:lvl3pPr>
              <a:defRPr sz="14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 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endParaRPr lang="en-US" dirty="0">
              <a:latin typeface="Calibri" panose="020F0502020204030204" pitchFamily="34" charset="0"/>
              <a:ea typeface="Arial" charset="0"/>
              <a:cs typeface="Calibri" panose="020F0502020204030204" pitchFamily="34" charset="0"/>
            </a:endParaRPr>
          </a:p>
        </p:txBody>
      </p:sp>
      <p:sp>
        <p:nvSpPr>
          <p:cNvPr id="24" name="Text Placeholder 20">
            <a:extLst>
              <a:ext uri="{FF2B5EF4-FFF2-40B4-BE49-F238E27FC236}">
                <a16:creationId xmlns:a16="http://schemas.microsoft.com/office/drawing/2014/main" id="{42BC73F6-4B0F-1F48-B94F-464C263AD3BC}"/>
              </a:ext>
            </a:extLst>
          </p:cNvPr>
          <p:cNvSpPr>
            <a:spLocks noGrp="1"/>
          </p:cNvSpPr>
          <p:nvPr>
            <p:ph type="body" sz="quarter" idx="16" hasCustomPrompt="1"/>
          </p:nvPr>
        </p:nvSpPr>
        <p:spPr>
          <a:xfrm>
            <a:off x="7199460" y="1641491"/>
            <a:ext cx="4118463" cy="346540"/>
          </a:xfrm>
        </p:spPr>
        <p:txBody>
          <a:bodyPr>
            <a:noAutofit/>
          </a:bodyPr>
          <a:lstStyle>
            <a:lvl1pPr marL="0" indent="0" algn="l">
              <a:buNone/>
              <a:defRPr sz="2400" b="1">
                <a:solidFill>
                  <a:srgbClr val="002060"/>
                </a:solidFill>
              </a:defRPr>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Subtitle</a:t>
            </a:r>
          </a:p>
        </p:txBody>
      </p:sp>
      <p:sp>
        <p:nvSpPr>
          <p:cNvPr id="25" name="Text Placeholder 20">
            <a:extLst>
              <a:ext uri="{FF2B5EF4-FFF2-40B4-BE49-F238E27FC236}">
                <a16:creationId xmlns:a16="http://schemas.microsoft.com/office/drawing/2014/main" id="{34FB15A2-BAF7-954C-B4E3-810AA952D86D}"/>
              </a:ext>
            </a:extLst>
          </p:cNvPr>
          <p:cNvSpPr>
            <a:spLocks noGrp="1"/>
          </p:cNvSpPr>
          <p:nvPr>
            <p:ph type="body" sz="quarter" idx="17" hasCustomPrompt="1"/>
          </p:nvPr>
        </p:nvSpPr>
        <p:spPr>
          <a:xfrm>
            <a:off x="838200" y="4714958"/>
            <a:ext cx="4856163" cy="155108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vl1pPr>
            <a:lvl2pPr>
              <a:defRPr sz="1600"/>
            </a:lvl2pPr>
            <a:lvl3pPr>
              <a:defRPr sz="14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 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endParaRPr lang="en-US" dirty="0">
              <a:latin typeface="Calibri" panose="020F0502020204030204" pitchFamily="34" charset="0"/>
              <a:ea typeface="Arial" charset="0"/>
              <a:cs typeface="Calibri" panose="020F0502020204030204" pitchFamily="34" charset="0"/>
            </a:endParaRPr>
          </a:p>
        </p:txBody>
      </p:sp>
      <p:sp>
        <p:nvSpPr>
          <p:cNvPr id="26" name="Text Placeholder 20">
            <a:extLst>
              <a:ext uri="{FF2B5EF4-FFF2-40B4-BE49-F238E27FC236}">
                <a16:creationId xmlns:a16="http://schemas.microsoft.com/office/drawing/2014/main" id="{844C94BE-9D37-5041-8D54-2852848E1347}"/>
              </a:ext>
            </a:extLst>
          </p:cNvPr>
          <p:cNvSpPr>
            <a:spLocks noGrp="1"/>
          </p:cNvSpPr>
          <p:nvPr>
            <p:ph type="body" sz="quarter" idx="18" hasCustomPrompt="1"/>
          </p:nvPr>
        </p:nvSpPr>
        <p:spPr>
          <a:xfrm>
            <a:off x="1575900" y="4120789"/>
            <a:ext cx="4118463" cy="346540"/>
          </a:xfrm>
        </p:spPr>
        <p:txBody>
          <a:bodyPr>
            <a:noAutofit/>
          </a:bodyPr>
          <a:lstStyle>
            <a:lvl1pPr marL="0" indent="0" algn="l">
              <a:buNone/>
              <a:defRPr sz="2400" b="1">
                <a:solidFill>
                  <a:srgbClr val="002060"/>
                </a:solidFill>
              </a:defRPr>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Subtitle</a:t>
            </a:r>
          </a:p>
        </p:txBody>
      </p:sp>
      <p:sp>
        <p:nvSpPr>
          <p:cNvPr id="27" name="Text Placeholder 20">
            <a:extLst>
              <a:ext uri="{FF2B5EF4-FFF2-40B4-BE49-F238E27FC236}">
                <a16:creationId xmlns:a16="http://schemas.microsoft.com/office/drawing/2014/main" id="{5ADF7230-F2ED-A343-9E70-2EA6DA1B1878}"/>
              </a:ext>
            </a:extLst>
          </p:cNvPr>
          <p:cNvSpPr>
            <a:spLocks noGrp="1"/>
          </p:cNvSpPr>
          <p:nvPr>
            <p:ph type="body" sz="quarter" idx="19" hasCustomPrompt="1"/>
          </p:nvPr>
        </p:nvSpPr>
        <p:spPr>
          <a:xfrm>
            <a:off x="6461760" y="4714958"/>
            <a:ext cx="4856163" cy="155108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vl1pPr>
            <a:lvl2pPr>
              <a:defRPr sz="1600"/>
            </a:lvl2pPr>
            <a:lvl3pPr>
              <a:defRPr sz="14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 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endParaRPr lang="en-US" dirty="0">
              <a:latin typeface="Calibri" panose="020F0502020204030204" pitchFamily="34" charset="0"/>
              <a:ea typeface="Arial" charset="0"/>
              <a:cs typeface="Calibri" panose="020F0502020204030204" pitchFamily="34" charset="0"/>
            </a:endParaRPr>
          </a:p>
        </p:txBody>
      </p:sp>
      <p:sp>
        <p:nvSpPr>
          <p:cNvPr id="28" name="Text Placeholder 20">
            <a:extLst>
              <a:ext uri="{FF2B5EF4-FFF2-40B4-BE49-F238E27FC236}">
                <a16:creationId xmlns:a16="http://schemas.microsoft.com/office/drawing/2014/main" id="{B7561818-C1AE-7E43-B51D-3A1DFEA05D41}"/>
              </a:ext>
            </a:extLst>
          </p:cNvPr>
          <p:cNvSpPr>
            <a:spLocks noGrp="1"/>
          </p:cNvSpPr>
          <p:nvPr>
            <p:ph type="body" sz="quarter" idx="20" hasCustomPrompt="1"/>
          </p:nvPr>
        </p:nvSpPr>
        <p:spPr>
          <a:xfrm>
            <a:off x="7199460" y="4120789"/>
            <a:ext cx="4118463" cy="346540"/>
          </a:xfrm>
        </p:spPr>
        <p:txBody>
          <a:bodyPr>
            <a:noAutofit/>
          </a:bodyPr>
          <a:lstStyle>
            <a:lvl1pPr marL="0" indent="0" algn="l">
              <a:buNone/>
              <a:defRPr sz="2400" b="1">
                <a:solidFill>
                  <a:srgbClr val="002060"/>
                </a:solidFill>
              </a:defRPr>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Subtitle</a:t>
            </a:r>
          </a:p>
        </p:txBody>
      </p:sp>
      <p:sp>
        <p:nvSpPr>
          <p:cNvPr id="29" name="TextBox 28">
            <a:extLst>
              <a:ext uri="{FF2B5EF4-FFF2-40B4-BE49-F238E27FC236}">
                <a16:creationId xmlns:a16="http://schemas.microsoft.com/office/drawing/2014/main" id="{4E448B1F-8D14-0E4A-A4D0-3CDCE890E9F9}"/>
              </a:ext>
            </a:extLst>
          </p:cNvPr>
          <p:cNvSpPr txBox="1"/>
          <p:nvPr userDrawn="1"/>
        </p:nvSpPr>
        <p:spPr>
          <a:xfrm>
            <a:off x="334537" y="-55756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83339515"/>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3EC4B84-A98F-0F44-B6DE-12EBBF62B4AB}"/>
              </a:ext>
            </a:extLst>
          </p:cNvPr>
          <p:cNvSpPr/>
          <p:nvPr userDrawn="1"/>
        </p:nvSpPr>
        <p:spPr>
          <a:xfrm>
            <a:off x="5767136" y="3560068"/>
            <a:ext cx="1020264" cy="1020264"/>
          </a:xfrm>
          <a:prstGeom prst="ellipse">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4E79"/>
              </a:solidFill>
            </a:endParaRPr>
          </a:p>
        </p:txBody>
      </p:sp>
      <p:sp>
        <p:nvSpPr>
          <p:cNvPr id="7" name="Oval 6">
            <a:extLst>
              <a:ext uri="{FF2B5EF4-FFF2-40B4-BE49-F238E27FC236}">
                <a16:creationId xmlns:a16="http://schemas.microsoft.com/office/drawing/2014/main" id="{D20C6F94-E210-4C49-B3C7-4700816740EA}"/>
              </a:ext>
            </a:extLst>
          </p:cNvPr>
          <p:cNvSpPr/>
          <p:nvPr userDrawn="1"/>
        </p:nvSpPr>
        <p:spPr>
          <a:xfrm>
            <a:off x="5767136" y="5041877"/>
            <a:ext cx="1020264" cy="1020264"/>
          </a:xfrm>
          <a:prstGeom prst="ellipse">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4E79"/>
              </a:solidFill>
            </a:endParaRPr>
          </a:p>
        </p:txBody>
      </p:sp>
      <p:cxnSp>
        <p:nvCxnSpPr>
          <p:cNvPr id="8" name="Straight Connector 7">
            <a:extLst>
              <a:ext uri="{FF2B5EF4-FFF2-40B4-BE49-F238E27FC236}">
                <a16:creationId xmlns:a16="http://schemas.microsoft.com/office/drawing/2014/main" id="{5F295090-8F67-B845-B18F-11F4AEAEB572}"/>
              </a:ext>
            </a:extLst>
          </p:cNvPr>
          <p:cNvCxnSpPr/>
          <p:nvPr userDrawn="1"/>
        </p:nvCxnSpPr>
        <p:spPr>
          <a:xfrm>
            <a:off x="5741894" y="4801334"/>
            <a:ext cx="5611906" cy="0"/>
          </a:xfrm>
          <a:prstGeom prst="line">
            <a:avLst/>
          </a:prstGeom>
          <a:ln>
            <a:solidFill>
              <a:srgbClr val="20273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8AF190-518E-CC44-8D9D-2EC7C01B2464}"/>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10" name="Picture 9">
            <a:extLst>
              <a:ext uri="{FF2B5EF4-FFF2-40B4-BE49-F238E27FC236}">
                <a16:creationId xmlns:a16="http://schemas.microsoft.com/office/drawing/2014/main" id="{5B33A9FA-E6B3-DE40-BDFB-918D40F20944}"/>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 name="Title 1">
            <a:extLst>
              <a:ext uri="{FF2B5EF4-FFF2-40B4-BE49-F238E27FC236}">
                <a16:creationId xmlns:a16="http://schemas.microsoft.com/office/drawing/2014/main" id="{30B9F768-B26D-6E46-B98E-667D6AF46A34}"/>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4" name="Content Placeholder 5">
            <a:extLst>
              <a:ext uri="{FF2B5EF4-FFF2-40B4-BE49-F238E27FC236}">
                <a16:creationId xmlns:a16="http://schemas.microsoft.com/office/drawing/2014/main" id="{6AB05E60-EBBC-2F44-BA0E-BE0C1657DF42}"/>
              </a:ext>
            </a:extLst>
          </p:cNvPr>
          <p:cNvSpPr>
            <a:spLocks noGrp="1"/>
          </p:cNvSpPr>
          <p:nvPr>
            <p:ph sz="quarter" idx="13" hasCustomPrompt="1"/>
          </p:nvPr>
        </p:nvSpPr>
        <p:spPr>
          <a:xfrm>
            <a:off x="573796" y="1344765"/>
            <a:ext cx="4691542" cy="4914863"/>
          </a:xfrm>
        </p:spPr>
        <p:txBody>
          <a:bodyPr>
            <a:normAutofit/>
          </a:bodyPr>
          <a:lstStyle>
            <a:lvl1pPr marL="0" indent="0">
              <a:buNone/>
              <a:defRPr sz="28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Object/Photo</a:t>
            </a:r>
          </a:p>
        </p:txBody>
      </p:sp>
      <p:sp>
        <p:nvSpPr>
          <p:cNvPr id="12" name="Text Placeholder 11">
            <a:extLst>
              <a:ext uri="{FF2B5EF4-FFF2-40B4-BE49-F238E27FC236}">
                <a16:creationId xmlns:a16="http://schemas.microsoft.com/office/drawing/2014/main" id="{AE9811A0-BF24-EE44-818F-427AF0FFA815}"/>
              </a:ext>
            </a:extLst>
          </p:cNvPr>
          <p:cNvSpPr>
            <a:spLocks noGrp="1"/>
          </p:cNvSpPr>
          <p:nvPr>
            <p:ph type="body" sz="quarter" idx="14" hasCustomPrompt="1"/>
          </p:nvPr>
        </p:nvSpPr>
        <p:spPr>
          <a:xfrm>
            <a:off x="7032625" y="3634662"/>
            <a:ext cx="4782864" cy="1019568"/>
          </a:xfrm>
        </p:spPr>
        <p:txBody>
          <a:bodyPr>
            <a:noAutofit/>
          </a:bodyPr>
          <a:lstStyle>
            <a:lvl1pPr marL="0" indent="0">
              <a:buNone/>
              <a:defRPr sz="2000">
                <a:solidFill>
                  <a:schemeClr val="tx1">
                    <a:lumMod val="85000"/>
                    <a:lumOff val="15000"/>
                  </a:schemeClr>
                </a:solidFill>
              </a:defRPr>
            </a:lvl1pPr>
            <a:lvl2pPr marL="4572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a:lvl2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15" name="Text Placeholder 11">
            <a:extLst>
              <a:ext uri="{FF2B5EF4-FFF2-40B4-BE49-F238E27FC236}">
                <a16:creationId xmlns:a16="http://schemas.microsoft.com/office/drawing/2014/main" id="{679B51C1-5A11-704A-9126-A7BCD43D65E1}"/>
              </a:ext>
            </a:extLst>
          </p:cNvPr>
          <p:cNvSpPr>
            <a:spLocks noGrp="1"/>
          </p:cNvSpPr>
          <p:nvPr>
            <p:ph type="body" sz="quarter" idx="15" hasCustomPrompt="1"/>
          </p:nvPr>
        </p:nvSpPr>
        <p:spPr>
          <a:xfrm>
            <a:off x="7032625" y="5069058"/>
            <a:ext cx="4782864" cy="1019568"/>
          </a:xfrm>
        </p:spPr>
        <p:txBody>
          <a:bodyPr>
            <a:noAutofit/>
          </a:bodyPr>
          <a:lstStyle>
            <a:lvl1pPr marL="0" indent="0">
              <a:buNone/>
              <a:defRPr sz="2000">
                <a:solidFill>
                  <a:schemeClr val="tx1">
                    <a:lumMod val="85000"/>
                    <a:lumOff val="15000"/>
                  </a:schemeClr>
                </a:solidFill>
              </a:defRPr>
            </a:lvl1pPr>
            <a:lvl2pPr marL="457200" indent="0">
              <a:buNone/>
              <a:defRPr sz="2000"/>
            </a:lvl2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17" name="Text Placeholder 16">
            <a:extLst>
              <a:ext uri="{FF2B5EF4-FFF2-40B4-BE49-F238E27FC236}">
                <a16:creationId xmlns:a16="http://schemas.microsoft.com/office/drawing/2014/main" id="{DEFBF497-66E0-6B46-A04D-F4606FEB8702}"/>
              </a:ext>
            </a:extLst>
          </p:cNvPr>
          <p:cNvSpPr>
            <a:spLocks noGrp="1"/>
          </p:cNvSpPr>
          <p:nvPr>
            <p:ph type="body" sz="quarter" idx="16" hasCustomPrompt="1"/>
          </p:nvPr>
        </p:nvSpPr>
        <p:spPr>
          <a:xfrm>
            <a:off x="5741987" y="1546225"/>
            <a:ext cx="6073501" cy="1762125"/>
          </a:xfrm>
        </p:spPr>
        <p:txBody>
          <a:bodyPr/>
          <a:lstStyle>
            <a:lvl1pPr>
              <a:defRPr/>
            </a:lvl1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Tree>
    <p:extLst>
      <p:ext uri="{BB962C8B-B14F-4D97-AF65-F5344CB8AC3E}">
        <p14:creationId xmlns:p14="http://schemas.microsoft.com/office/powerpoint/2010/main" val="1677242503"/>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8" name="Picture Placeholder 37">
            <a:extLst>
              <a:ext uri="{FF2B5EF4-FFF2-40B4-BE49-F238E27FC236}">
                <a16:creationId xmlns:a16="http://schemas.microsoft.com/office/drawing/2014/main" id="{4BFA3B63-745D-FD46-B23D-AE41ECEB8C60}"/>
              </a:ext>
            </a:extLst>
          </p:cNvPr>
          <p:cNvSpPr>
            <a:spLocks noGrp="1"/>
          </p:cNvSpPr>
          <p:nvPr>
            <p:ph type="pic" sz="quarter" idx="20" hasCustomPrompt="1"/>
          </p:nvPr>
        </p:nvSpPr>
        <p:spPr>
          <a:xfrm>
            <a:off x="0" y="1093699"/>
            <a:ext cx="6337300" cy="5759148"/>
          </a:xfrm>
        </p:spPr>
        <p:txBody>
          <a:bodyPr>
            <a:normAutofit/>
          </a:bodyPr>
          <a:lstStyle>
            <a:lvl1pPr marL="0" indent="0">
              <a:buNone/>
              <a:defRPr sz="2000" b="1">
                <a:solidFill>
                  <a:schemeClr val="tx1"/>
                </a:solidFill>
              </a:defRPr>
            </a:lvl1pPr>
          </a:lstStyle>
          <a:p>
            <a:r>
              <a:rPr lang="en-US" dirty="0"/>
              <a:t>Picture/icon/text</a:t>
            </a:r>
          </a:p>
        </p:txBody>
      </p:sp>
      <p:sp>
        <p:nvSpPr>
          <p:cNvPr id="6" name="Rectangle 5">
            <a:extLst>
              <a:ext uri="{FF2B5EF4-FFF2-40B4-BE49-F238E27FC236}">
                <a16:creationId xmlns:a16="http://schemas.microsoft.com/office/drawing/2014/main" id="{33A44FA1-D70D-FF4B-B79E-E7CCBFAB3202}"/>
              </a:ext>
            </a:extLst>
          </p:cNvPr>
          <p:cNvSpPr/>
          <p:nvPr userDrawn="1"/>
        </p:nvSpPr>
        <p:spPr>
          <a:xfrm>
            <a:off x="6337300" y="1059718"/>
            <a:ext cx="5854700" cy="5793129"/>
          </a:xfrm>
          <a:prstGeom prst="rect">
            <a:avLst/>
          </a:prstGeom>
          <a:solidFill>
            <a:srgbClr val="15325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F6DDC68-D8F5-AF4B-89AB-B29650489BB6}"/>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11" name="Picture 10">
            <a:extLst>
              <a:ext uri="{FF2B5EF4-FFF2-40B4-BE49-F238E27FC236}">
                <a16:creationId xmlns:a16="http://schemas.microsoft.com/office/drawing/2014/main" id="{AD348BBA-2F0F-4242-8BB9-3C9A7261640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3" name="Title 1">
            <a:extLst>
              <a:ext uri="{FF2B5EF4-FFF2-40B4-BE49-F238E27FC236}">
                <a16:creationId xmlns:a16="http://schemas.microsoft.com/office/drawing/2014/main" id="{9D3463DA-2488-474E-A818-B889BD3A43E4}"/>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5" name="Text Placeholder 11">
            <a:extLst>
              <a:ext uri="{FF2B5EF4-FFF2-40B4-BE49-F238E27FC236}">
                <a16:creationId xmlns:a16="http://schemas.microsoft.com/office/drawing/2014/main" id="{F1B680D7-67E6-E348-95D1-A86A30675A84}"/>
              </a:ext>
            </a:extLst>
          </p:cNvPr>
          <p:cNvSpPr>
            <a:spLocks noGrp="1"/>
          </p:cNvSpPr>
          <p:nvPr>
            <p:ph type="body" sz="quarter" idx="14" hasCustomPrompt="1"/>
          </p:nvPr>
        </p:nvSpPr>
        <p:spPr>
          <a:xfrm>
            <a:off x="7190670" y="1672640"/>
            <a:ext cx="4538663" cy="1236250"/>
          </a:xfrm>
        </p:spPr>
        <p:txBody>
          <a:bodyPr wrap="square">
            <a:noAutofit/>
          </a:bodyPr>
          <a:lstStyle>
            <a:lvl1pPr marL="0" indent="0">
              <a:buNone/>
              <a:defRPr sz="2200">
                <a:solidFill>
                  <a:schemeClr val="bg1"/>
                </a:solidFill>
              </a:defRPr>
            </a:lvl1pPr>
            <a:lvl2pPr marL="457200" indent="0">
              <a:buNone/>
              <a:defRPr sz="2000"/>
            </a:lvl2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16" name="Text Placeholder 11">
            <a:extLst>
              <a:ext uri="{FF2B5EF4-FFF2-40B4-BE49-F238E27FC236}">
                <a16:creationId xmlns:a16="http://schemas.microsoft.com/office/drawing/2014/main" id="{3ECCD6F6-3E81-154F-90A5-626A7FB970E9}"/>
              </a:ext>
            </a:extLst>
          </p:cNvPr>
          <p:cNvSpPr>
            <a:spLocks noGrp="1"/>
          </p:cNvSpPr>
          <p:nvPr>
            <p:ph type="body" sz="quarter" idx="15" hasCustomPrompt="1"/>
          </p:nvPr>
        </p:nvSpPr>
        <p:spPr>
          <a:xfrm>
            <a:off x="7190670" y="3237189"/>
            <a:ext cx="4538663" cy="1236250"/>
          </a:xfrm>
        </p:spPr>
        <p:txBody>
          <a:bodyPr wrap="square">
            <a:noAutofit/>
          </a:bodyPr>
          <a:lstStyle>
            <a:lvl1pPr marL="0" indent="0">
              <a:buNone/>
              <a:defRPr sz="2200">
                <a:solidFill>
                  <a:schemeClr val="bg1"/>
                </a:solidFill>
              </a:defRPr>
            </a:lvl1pPr>
            <a:lvl2pPr marL="457200" indent="0">
              <a:buNone/>
              <a:defRPr sz="2000"/>
            </a:lvl2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17" name="Text Placeholder 11">
            <a:extLst>
              <a:ext uri="{FF2B5EF4-FFF2-40B4-BE49-F238E27FC236}">
                <a16:creationId xmlns:a16="http://schemas.microsoft.com/office/drawing/2014/main" id="{8D3109A5-92FC-5344-B194-90F8584B0E8E}"/>
              </a:ext>
            </a:extLst>
          </p:cNvPr>
          <p:cNvSpPr>
            <a:spLocks noGrp="1"/>
          </p:cNvSpPr>
          <p:nvPr>
            <p:ph type="body" sz="quarter" idx="16" hasCustomPrompt="1"/>
          </p:nvPr>
        </p:nvSpPr>
        <p:spPr>
          <a:xfrm>
            <a:off x="7190670" y="4791801"/>
            <a:ext cx="4538663" cy="1236250"/>
          </a:xfrm>
        </p:spPr>
        <p:txBody>
          <a:bodyPr wrap="square">
            <a:noAutofit/>
          </a:bodyPr>
          <a:lstStyle>
            <a:lvl1pPr marL="0" indent="0">
              <a:buNone/>
              <a:defRPr sz="2200">
                <a:solidFill>
                  <a:schemeClr val="bg1"/>
                </a:solidFill>
              </a:defRPr>
            </a:lvl1pPr>
            <a:lvl2pPr marL="457200" indent="0">
              <a:buNone/>
              <a:defRPr sz="2000"/>
            </a:lvl2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p:txBody>
      </p:sp>
      <p:sp>
        <p:nvSpPr>
          <p:cNvPr id="7" name="Oval 6">
            <a:extLst>
              <a:ext uri="{FF2B5EF4-FFF2-40B4-BE49-F238E27FC236}">
                <a16:creationId xmlns:a16="http://schemas.microsoft.com/office/drawing/2014/main" id="{20ED8AF2-A6B5-BA4B-97C1-D5E22582614E}"/>
              </a:ext>
            </a:extLst>
          </p:cNvPr>
          <p:cNvSpPr/>
          <p:nvPr userDrawn="1"/>
        </p:nvSpPr>
        <p:spPr>
          <a:xfrm>
            <a:off x="5810537" y="1685983"/>
            <a:ext cx="1215251" cy="1215251"/>
          </a:xfrm>
          <a:prstGeom prst="ellipse">
            <a:avLst/>
          </a:prstGeom>
          <a:solidFill>
            <a:srgbClr val="153259"/>
          </a:solidFill>
          <a:ln w="76200">
            <a:solidFill>
              <a:srgbClr val="5D9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6928F1E-3ECE-204F-8EFA-E9873587C0A6}"/>
              </a:ext>
            </a:extLst>
          </p:cNvPr>
          <p:cNvSpPr/>
          <p:nvPr userDrawn="1"/>
        </p:nvSpPr>
        <p:spPr>
          <a:xfrm>
            <a:off x="5810537" y="3258188"/>
            <a:ext cx="1215251" cy="1215251"/>
          </a:xfrm>
          <a:prstGeom prst="ellipse">
            <a:avLst/>
          </a:prstGeom>
          <a:solidFill>
            <a:srgbClr val="153259"/>
          </a:solidFill>
          <a:ln w="76200">
            <a:solidFill>
              <a:srgbClr val="5D9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62F1E90-BBE6-8344-BD69-6B6EC5623D8B}"/>
              </a:ext>
            </a:extLst>
          </p:cNvPr>
          <p:cNvSpPr/>
          <p:nvPr userDrawn="1"/>
        </p:nvSpPr>
        <p:spPr>
          <a:xfrm>
            <a:off x="5810537" y="4831198"/>
            <a:ext cx="1215251" cy="1215251"/>
          </a:xfrm>
          <a:prstGeom prst="ellipse">
            <a:avLst/>
          </a:prstGeom>
          <a:solidFill>
            <a:srgbClr val="153259"/>
          </a:solidFill>
          <a:ln w="76200">
            <a:solidFill>
              <a:srgbClr val="5D9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4085203"/>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95D86F-0D51-C543-A9F3-1822D886FBDC}"/>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6" name="Rectangle 5">
            <a:extLst>
              <a:ext uri="{FF2B5EF4-FFF2-40B4-BE49-F238E27FC236}">
                <a16:creationId xmlns:a16="http://schemas.microsoft.com/office/drawing/2014/main" id="{8E325D5F-6A34-A546-AFAF-5C93905736DD}"/>
              </a:ext>
            </a:extLst>
          </p:cNvPr>
          <p:cNvSpPr/>
          <p:nvPr userDrawn="1"/>
        </p:nvSpPr>
        <p:spPr>
          <a:xfrm>
            <a:off x="1062317" y="2810435"/>
            <a:ext cx="3007659" cy="1290918"/>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4B8DE59-E2FF-0B40-B602-1C3A76CC5EC1}"/>
              </a:ext>
            </a:extLst>
          </p:cNvPr>
          <p:cNvSpPr/>
          <p:nvPr userDrawn="1"/>
        </p:nvSpPr>
        <p:spPr>
          <a:xfrm>
            <a:off x="2751970" y="4583392"/>
            <a:ext cx="3007659" cy="129091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A2C1E64-3D20-2E4C-876E-4063674422F9}"/>
              </a:ext>
            </a:extLst>
          </p:cNvPr>
          <p:cNvSpPr/>
          <p:nvPr userDrawn="1"/>
        </p:nvSpPr>
        <p:spPr>
          <a:xfrm>
            <a:off x="6277341" y="4583392"/>
            <a:ext cx="3007659" cy="129091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1958FA1-D623-2B46-B9E3-FF112353B1ED}"/>
              </a:ext>
            </a:extLst>
          </p:cNvPr>
          <p:cNvSpPr/>
          <p:nvPr userDrawn="1"/>
        </p:nvSpPr>
        <p:spPr>
          <a:xfrm>
            <a:off x="4587688" y="2810435"/>
            <a:ext cx="3007659" cy="1290918"/>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AB088D1-2231-C046-ABD2-14C5F2A323D9}"/>
              </a:ext>
            </a:extLst>
          </p:cNvPr>
          <p:cNvSpPr/>
          <p:nvPr userDrawn="1"/>
        </p:nvSpPr>
        <p:spPr>
          <a:xfrm>
            <a:off x="8104094" y="2810435"/>
            <a:ext cx="3007659" cy="1290918"/>
          </a:xfrm>
          <a:prstGeom prst="rect">
            <a:avLst/>
          </a:prstGeom>
          <a:solidFill>
            <a:srgbClr val="193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CCA612F-57AB-F642-95E1-3CB7D7F6D7A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2" name="Title 1">
            <a:extLst>
              <a:ext uri="{FF2B5EF4-FFF2-40B4-BE49-F238E27FC236}">
                <a16:creationId xmlns:a16="http://schemas.microsoft.com/office/drawing/2014/main" id="{3C41CA43-4C3A-D348-BCD9-F09494DD1A3F}"/>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4" name="Text Placeholder 3">
            <a:extLst>
              <a:ext uri="{FF2B5EF4-FFF2-40B4-BE49-F238E27FC236}">
                <a16:creationId xmlns:a16="http://schemas.microsoft.com/office/drawing/2014/main" id="{517151F1-D7E5-AF48-B4CD-433E76184C6F}"/>
              </a:ext>
            </a:extLst>
          </p:cNvPr>
          <p:cNvSpPr>
            <a:spLocks noGrp="1"/>
          </p:cNvSpPr>
          <p:nvPr>
            <p:ph type="body" sz="quarter" idx="10" hasCustomPrompt="1"/>
          </p:nvPr>
        </p:nvSpPr>
        <p:spPr>
          <a:xfrm>
            <a:off x="1419971" y="3032825"/>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15" name="Text Placeholder 3">
            <a:extLst>
              <a:ext uri="{FF2B5EF4-FFF2-40B4-BE49-F238E27FC236}">
                <a16:creationId xmlns:a16="http://schemas.microsoft.com/office/drawing/2014/main" id="{AD9CB3F9-A570-A941-93FE-A8B5DA4961EB}"/>
              </a:ext>
            </a:extLst>
          </p:cNvPr>
          <p:cNvSpPr>
            <a:spLocks noGrp="1"/>
          </p:cNvSpPr>
          <p:nvPr>
            <p:ph type="body" sz="quarter" idx="11" hasCustomPrompt="1"/>
          </p:nvPr>
        </p:nvSpPr>
        <p:spPr>
          <a:xfrm>
            <a:off x="4964682" y="3032825"/>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16" name="Text Placeholder 3">
            <a:extLst>
              <a:ext uri="{FF2B5EF4-FFF2-40B4-BE49-F238E27FC236}">
                <a16:creationId xmlns:a16="http://schemas.microsoft.com/office/drawing/2014/main" id="{90DD4577-90CA-0144-8FB0-CB529F9A97F2}"/>
              </a:ext>
            </a:extLst>
          </p:cNvPr>
          <p:cNvSpPr>
            <a:spLocks noGrp="1"/>
          </p:cNvSpPr>
          <p:nvPr>
            <p:ph type="body" sz="quarter" idx="12" hasCustomPrompt="1"/>
          </p:nvPr>
        </p:nvSpPr>
        <p:spPr>
          <a:xfrm>
            <a:off x="8419082" y="3032825"/>
            <a:ext cx="2292350" cy="846137"/>
          </a:xfr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Text</a:t>
            </a:r>
          </a:p>
        </p:txBody>
      </p:sp>
      <p:sp>
        <p:nvSpPr>
          <p:cNvPr id="17" name="Text Placeholder 3">
            <a:extLst>
              <a:ext uri="{FF2B5EF4-FFF2-40B4-BE49-F238E27FC236}">
                <a16:creationId xmlns:a16="http://schemas.microsoft.com/office/drawing/2014/main" id="{FAD0103B-A93B-E543-964C-79D5B20E15A7}"/>
              </a:ext>
            </a:extLst>
          </p:cNvPr>
          <p:cNvSpPr>
            <a:spLocks noGrp="1"/>
          </p:cNvSpPr>
          <p:nvPr>
            <p:ph type="body" sz="quarter" idx="13" hasCustomPrompt="1"/>
          </p:nvPr>
        </p:nvSpPr>
        <p:spPr>
          <a:xfrm>
            <a:off x="3109624" y="4816469"/>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
        <p:nvSpPr>
          <p:cNvPr id="18" name="Text Placeholder 3">
            <a:extLst>
              <a:ext uri="{FF2B5EF4-FFF2-40B4-BE49-F238E27FC236}">
                <a16:creationId xmlns:a16="http://schemas.microsoft.com/office/drawing/2014/main" id="{7D1BB9A9-0045-C345-A842-1E3AAFF1D320}"/>
              </a:ext>
            </a:extLst>
          </p:cNvPr>
          <p:cNvSpPr>
            <a:spLocks noGrp="1"/>
          </p:cNvSpPr>
          <p:nvPr>
            <p:ph type="body" sz="quarter" idx="14" hasCustomPrompt="1"/>
          </p:nvPr>
        </p:nvSpPr>
        <p:spPr>
          <a:xfrm>
            <a:off x="6634995" y="4816469"/>
            <a:ext cx="2292350" cy="846137"/>
          </a:xfrm>
        </p:spPr>
        <p:txBody>
          <a:bodyPr anchor="ct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Text</a:t>
            </a:r>
          </a:p>
        </p:txBody>
      </p:sp>
    </p:spTree>
    <p:extLst>
      <p:ext uri="{BB962C8B-B14F-4D97-AF65-F5344CB8AC3E}">
        <p14:creationId xmlns:p14="http://schemas.microsoft.com/office/powerpoint/2010/main" val="625754259"/>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2813FCF-E2C5-7E4B-8BFA-4141D8FEB615}"/>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24" name="Content Placeholder 5">
            <a:extLst>
              <a:ext uri="{FF2B5EF4-FFF2-40B4-BE49-F238E27FC236}">
                <a16:creationId xmlns:a16="http://schemas.microsoft.com/office/drawing/2014/main" id="{BE87B1E8-154D-B642-B0E3-CB225694EAB1}"/>
              </a:ext>
            </a:extLst>
          </p:cNvPr>
          <p:cNvSpPr>
            <a:spLocks noGrp="1"/>
          </p:cNvSpPr>
          <p:nvPr>
            <p:ph sz="quarter" idx="13" hasCustomPrompt="1"/>
          </p:nvPr>
        </p:nvSpPr>
        <p:spPr>
          <a:xfrm>
            <a:off x="600864" y="1187125"/>
            <a:ext cx="6189675" cy="5534350"/>
          </a:xfrm>
        </p:spPr>
        <p:txBody>
          <a:bodyPr>
            <a:normAutofit/>
          </a:bodyPr>
          <a:lstStyle>
            <a:lvl1pPr marL="0" indent="0">
              <a:buNone/>
              <a:defRPr sz="28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Object/Photo</a:t>
            </a:r>
          </a:p>
        </p:txBody>
      </p:sp>
      <p:sp>
        <p:nvSpPr>
          <p:cNvPr id="10" name="Rectangle 9">
            <a:extLst>
              <a:ext uri="{FF2B5EF4-FFF2-40B4-BE49-F238E27FC236}">
                <a16:creationId xmlns:a16="http://schemas.microsoft.com/office/drawing/2014/main" id="{4F11A4F0-C896-2C45-AF4C-65C24DC83BD6}"/>
              </a:ext>
            </a:extLst>
          </p:cNvPr>
          <p:cNvSpPr/>
          <p:nvPr userDrawn="1"/>
        </p:nvSpPr>
        <p:spPr>
          <a:xfrm>
            <a:off x="7113494" y="1208434"/>
            <a:ext cx="4706471" cy="1281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8D020C7-4327-164A-92D2-59639A9A6FF7}"/>
              </a:ext>
            </a:extLst>
          </p:cNvPr>
          <p:cNvSpPr/>
          <p:nvPr userDrawn="1"/>
        </p:nvSpPr>
        <p:spPr>
          <a:xfrm>
            <a:off x="7109018" y="2611441"/>
            <a:ext cx="4706471" cy="1281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6E2CA69-0512-5143-9A99-AE6C3AEE82F6}"/>
              </a:ext>
            </a:extLst>
          </p:cNvPr>
          <p:cNvSpPr/>
          <p:nvPr userDrawn="1"/>
        </p:nvSpPr>
        <p:spPr>
          <a:xfrm>
            <a:off x="7113494" y="4021729"/>
            <a:ext cx="4706471" cy="1281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B5BB34B-7A0F-FB4E-AD3E-E5CF32FEC69D}"/>
              </a:ext>
            </a:extLst>
          </p:cNvPr>
          <p:cNvSpPr/>
          <p:nvPr userDrawn="1"/>
        </p:nvSpPr>
        <p:spPr>
          <a:xfrm>
            <a:off x="7113494" y="5432017"/>
            <a:ext cx="4706471" cy="1281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45D82B-1BD0-0D49-A105-472A9A496481}"/>
              </a:ext>
            </a:extLst>
          </p:cNvPr>
          <p:cNvSpPr/>
          <p:nvPr userDrawn="1"/>
        </p:nvSpPr>
        <p:spPr>
          <a:xfrm>
            <a:off x="994856" y="1521903"/>
            <a:ext cx="1811322" cy="1775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CE88C1E-B6B3-D94F-8A35-26CBD90F79F1}"/>
              </a:ext>
            </a:extLst>
          </p:cNvPr>
          <p:cNvSpPr txBox="1"/>
          <p:nvPr userDrawn="1"/>
        </p:nvSpPr>
        <p:spPr>
          <a:xfrm>
            <a:off x="1115367" y="7235826"/>
            <a:ext cx="184731" cy="369332"/>
          </a:xfrm>
          <a:prstGeom prst="rect">
            <a:avLst/>
          </a:prstGeom>
          <a:noFill/>
        </p:spPr>
        <p:txBody>
          <a:bodyPr wrap="none" rtlCol="0">
            <a:spAutoFit/>
          </a:bodyPr>
          <a:lstStyle/>
          <a:p>
            <a:endParaRPr lang="en-US" dirty="0"/>
          </a:p>
        </p:txBody>
      </p:sp>
      <p:pic>
        <p:nvPicPr>
          <p:cNvPr id="20" name="Picture 19">
            <a:extLst>
              <a:ext uri="{FF2B5EF4-FFF2-40B4-BE49-F238E27FC236}">
                <a16:creationId xmlns:a16="http://schemas.microsoft.com/office/drawing/2014/main" id="{48B52403-E8F6-1348-8400-5DD896E01B8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1" name="Title 1">
            <a:extLst>
              <a:ext uri="{FF2B5EF4-FFF2-40B4-BE49-F238E27FC236}">
                <a16:creationId xmlns:a16="http://schemas.microsoft.com/office/drawing/2014/main" id="{A504DCD0-2911-334A-A4CA-90626FEC88F8}"/>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100F723-B55C-A641-86F8-DC4E5B51AC3C}"/>
              </a:ext>
            </a:extLst>
          </p:cNvPr>
          <p:cNvSpPr>
            <a:spLocks noGrp="1"/>
          </p:cNvSpPr>
          <p:nvPr>
            <p:ph type="body" sz="quarter" idx="14" hasCustomPrompt="1"/>
          </p:nvPr>
        </p:nvSpPr>
        <p:spPr>
          <a:xfrm>
            <a:off x="7843416" y="1462331"/>
            <a:ext cx="3806717" cy="85158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a:lvl1pPr>
            <a:lvl2pPr marL="800100" indent="-342900">
              <a:buFont typeface="Arial" panose="020B0604020202020204" pitchFamily="34" charset="0"/>
              <a:buChar char="•"/>
              <a:defRPr sz="2000"/>
            </a:lvl2pPr>
            <a:lvl3pPr marL="1200150" indent="-285750">
              <a:buFont typeface="Arial" panose="020B0604020202020204" pitchFamily="34" charset="0"/>
              <a:buChar char="•"/>
              <a:defRPr sz="1800"/>
            </a:lvl3pPr>
            <a:lvl4pPr>
              <a:defRPr sz="1600"/>
            </a:lvl4pPr>
            <a:lvl5pPr>
              <a:defRPr sz="1600"/>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
        <p:nvSpPr>
          <p:cNvPr id="25" name="Text Placeholder 3">
            <a:extLst>
              <a:ext uri="{FF2B5EF4-FFF2-40B4-BE49-F238E27FC236}">
                <a16:creationId xmlns:a16="http://schemas.microsoft.com/office/drawing/2014/main" id="{10102017-EDA8-DB45-ACFE-4CE03EBEFAE6}"/>
              </a:ext>
            </a:extLst>
          </p:cNvPr>
          <p:cNvSpPr>
            <a:spLocks noGrp="1"/>
          </p:cNvSpPr>
          <p:nvPr>
            <p:ph type="body" sz="quarter" idx="15" hasCustomPrompt="1"/>
          </p:nvPr>
        </p:nvSpPr>
        <p:spPr>
          <a:xfrm>
            <a:off x="7843416" y="2871129"/>
            <a:ext cx="3806717" cy="85158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a:lvl1pPr>
            <a:lvl2pPr marL="800100" indent="-342900">
              <a:buFont typeface="Arial" panose="020B0604020202020204" pitchFamily="34" charset="0"/>
              <a:buChar char="•"/>
              <a:defRPr sz="2000"/>
            </a:lvl2pPr>
            <a:lvl3pPr marL="1200150" indent="-285750">
              <a:buFont typeface="Arial" panose="020B0604020202020204" pitchFamily="34" charset="0"/>
              <a:buChar char="•"/>
              <a:defRPr sz="1800"/>
            </a:lvl3pPr>
            <a:lvl4pPr>
              <a:defRPr sz="1600"/>
            </a:lvl4pPr>
            <a:lvl5pPr>
              <a:defRPr sz="1600"/>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
        <p:nvSpPr>
          <p:cNvPr id="26" name="Text Placeholder 3">
            <a:extLst>
              <a:ext uri="{FF2B5EF4-FFF2-40B4-BE49-F238E27FC236}">
                <a16:creationId xmlns:a16="http://schemas.microsoft.com/office/drawing/2014/main" id="{80DD8EC6-C423-694C-A886-EA99136918A4}"/>
              </a:ext>
            </a:extLst>
          </p:cNvPr>
          <p:cNvSpPr>
            <a:spLocks noGrp="1"/>
          </p:cNvSpPr>
          <p:nvPr>
            <p:ph type="body" sz="quarter" idx="16" hasCustomPrompt="1"/>
          </p:nvPr>
        </p:nvSpPr>
        <p:spPr>
          <a:xfrm>
            <a:off x="7843416" y="4248373"/>
            <a:ext cx="3806717" cy="85158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a:lvl1pPr>
            <a:lvl2pPr marL="800100" indent="-342900">
              <a:buFont typeface="Arial" panose="020B0604020202020204" pitchFamily="34" charset="0"/>
              <a:buChar char="•"/>
              <a:defRPr sz="2000"/>
            </a:lvl2pPr>
            <a:lvl3pPr marL="1200150" indent="-285750">
              <a:buFont typeface="Arial" panose="020B0604020202020204" pitchFamily="34" charset="0"/>
              <a:buChar char="•"/>
              <a:defRPr sz="1800"/>
            </a:lvl3pPr>
            <a:lvl4pPr>
              <a:defRPr sz="1600"/>
            </a:lvl4pPr>
            <a:lvl5pPr>
              <a:defRPr sz="1600"/>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
        <p:nvSpPr>
          <p:cNvPr id="28" name="Text Placeholder 3">
            <a:extLst>
              <a:ext uri="{FF2B5EF4-FFF2-40B4-BE49-F238E27FC236}">
                <a16:creationId xmlns:a16="http://schemas.microsoft.com/office/drawing/2014/main" id="{F1516595-223C-0A4B-9F5B-FC0852AE3AF7}"/>
              </a:ext>
            </a:extLst>
          </p:cNvPr>
          <p:cNvSpPr>
            <a:spLocks noGrp="1"/>
          </p:cNvSpPr>
          <p:nvPr>
            <p:ph type="body" sz="quarter" idx="17" hasCustomPrompt="1"/>
          </p:nvPr>
        </p:nvSpPr>
        <p:spPr>
          <a:xfrm>
            <a:off x="7843416" y="5659484"/>
            <a:ext cx="3806717" cy="85158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a:lvl1pPr>
            <a:lvl2pPr marL="800100" indent="-342900">
              <a:buFont typeface="Arial" panose="020B0604020202020204" pitchFamily="34" charset="0"/>
              <a:buChar char="•"/>
              <a:defRPr sz="2000"/>
            </a:lvl2pPr>
            <a:lvl3pPr marL="1200150" indent="-285750">
              <a:buFont typeface="Arial" panose="020B0604020202020204" pitchFamily="34" charset="0"/>
              <a:buChar char="•"/>
              <a:defRPr sz="1800"/>
            </a:lvl3pPr>
            <a:lvl4pPr>
              <a:defRPr sz="1600"/>
            </a:lvl4pPr>
            <a:lvl5pPr>
              <a:defRPr sz="1600"/>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
        <p:nvSpPr>
          <p:cNvPr id="8" name="Text Placeholder 7">
            <a:extLst>
              <a:ext uri="{FF2B5EF4-FFF2-40B4-BE49-F238E27FC236}">
                <a16:creationId xmlns:a16="http://schemas.microsoft.com/office/drawing/2014/main" id="{C342C554-F2CB-0743-A9E6-A6F1457B7F94}"/>
              </a:ext>
            </a:extLst>
          </p:cNvPr>
          <p:cNvSpPr>
            <a:spLocks noGrp="1"/>
          </p:cNvSpPr>
          <p:nvPr>
            <p:ph type="body" sz="quarter" idx="18" hasCustomPrompt="1"/>
          </p:nvPr>
        </p:nvSpPr>
        <p:spPr>
          <a:xfrm>
            <a:off x="7210142" y="1462331"/>
            <a:ext cx="619125" cy="851580"/>
          </a:xfrm>
        </p:spPr>
        <p:txBody>
          <a:bodyPr anchor="ctr">
            <a:normAutofit/>
          </a:bodyPr>
          <a:lstStyle>
            <a:lvl1pPr marL="0" indent="0" algn="ctr">
              <a:buNone/>
              <a:defRPr sz="3200" b="1">
                <a:solidFill>
                  <a:srgbClr val="002060"/>
                </a:solidFill>
              </a:defRPr>
            </a:lvl1pPr>
          </a:lstStyle>
          <a:p>
            <a:pPr lvl="0"/>
            <a:r>
              <a:rPr lang="en-US" dirty="0"/>
              <a:t>1.</a:t>
            </a:r>
          </a:p>
        </p:txBody>
      </p:sp>
      <p:sp>
        <p:nvSpPr>
          <p:cNvPr id="30" name="Text Placeholder 7">
            <a:extLst>
              <a:ext uri="{FF2B5EF4-FFF2-40B4-BE49-F238E27FC236}">
                <a16:creationId xmlns:a16="http://schemas.microsoft.com/office/drawing/2014/main" id="{6178F9A6-0A00-1342-8F58-83BFC1D08EE3}"/>
              </a:ext>
            </a:extLst>
          </p:cNvPr>
          <p:cNvSpPr>
            <a:spLocks noGrp="1"/>
          </p:cNvSpPr>
          <p:nvPr>
            <p:ph type="body" sz="quarter" idx="19" hasCustomPrompt="1"/>
          </p:nvPr>
        </p:nvSpPr>
        <p:spPr>
          <a:xfrm>
            <a:off x="7210142" y="2873442"/>
            <a:ext cx="619125" cy="851580"/>
          </a:xfrm>
        </p:spPr>
        <p:txBody>
          <a:bodyPr anchor="ctr">
            <a:normAutofit/>
          </a:bodyPr>
          <a:lstStyle>
            <a:lvl1pPr marL="0" indent="0" algn="ctr">
              <a:buNone/>
              <a:defRPr sz="3200" b="1">
                <a:solidFill>
                  <a:srgbClr val="002060"/>
                </a:solidFill>
              </a:defRPr>
            </a:lvl1pPr>
          </a:lstStyle>
          <a:p>
            <a:pPr lvl="0"/>
            <a:r>
              <a:rPr lang="en-US" dirty="0"/>
              <a:t>2.</a:t>
            </a:r>
          </a:p>
        </p:txBody>
      </p:sp>
      <p:sp>
        <p:nvSpPr>
          <p:cNvPr id="33" name="Text Placeholder 7">
            <a:extLst>
              <a:ext uri="{FF2B5EF4-FFF2-40B4-BE49-F238E27FC236}">
                <a16:creationId xmlns:a16="http://schemas.microsoft.com/office/drawing/2014/main" id="{E98E5A91-69E0-2447-9397-8BFC91465373}"/>
              </a:ext>
            </a:extLst>
          </p:cNvPr>
          <p:cNvSpPr>
            <a:spLocks noGrp="1"/>
          </p:cNvSpPr>
          <p:nvPr>
            <p:ph type="body" sz="quarter" idx="21" hasCustomPrompt="1"/>
          </p:nvPr>
        </p:nvSpPr>
        <p:spPr>
          <a:xfrm>
            <a:off x="7210142" y="5661797"/>
            <a:ext cx="619125" cy="851580"/>
          </a:xfrm>
        </p:spPr>
        <p:txBody>
          <a:bodyPr anchor="ctr">
            <a:normAutofit/>
          </a:bodyPr>
          <a:lstStyle>
            <a:lvl1pPr marL="0" indent="0" algn="ctr">
              <a:buNone/>
              <a:defRPr sz="3200" b="1">
                <a:solidFill>
                  <a:srgbClr val="002060"/>
                </a:solidFill>
              </a:defRPr>
            </a:lvl1pPr>
          </a:lstStyle>
          <a:p>
            <a:pPr lvl="0"/>
            <a:r>
              <a:rPr lang="en-US" dirty="0"/>
              <a:t>4.</a:t>
            </a:r>
          </a:p>
        </p:txBody>
      </p:sp>
      <p:sp>
        <p:nvSpPr>
          <p:cNvPr id="34" name="Text Placeholder 7">
            <a:extLst>
              <a:ext uri="{FF2B5EF4-FFF2-40B4-BE49-F238E27FC236}">
                <a16:creationId xmlns:a16="http://schemas.microsoft.com/office/drawing/2014/main" id="{896F4BB3-C700-4E4F-9739-32F1CF237CC0}"/>
              </a:ext>
            </a:extLst>
          </p:cNvPr>
          <p:cNvSpPr>
            <a:spLocks noGrp="1"/>
          </p:cNvSpPr>
          <p:nvPr>
            <p:ph type="body" sz="quarter" idx="20" hasCustomPrompt="1"/>
          </p:nvPr>
        </p:nvSpPr>
        <p:spPr>
          <a:xfrm>
            <a:off x="7210142" y="4250686"/>
            <a:ext cx="619125" cy="851580"/>
          </a:xfrm>
        </p:spPr>
        <p:txBody>
          <a:bodyPr anchor="ctr">
            <a:normAutofit/>
          </a:bodyPr>
          <a:lstStyle>
            <a:lvl1pPr marL="0" indent="0" algn="ctr">
              <a:buNone/>
              <a:defRPr sz="3200" b="1">
                <a:solidFill>
                  <a:srgbClr val="002060"/>
                </a:solidFill>
              </a:defRPr>
            </a:lvl1pPr>
          </a:lstStyle>
          <a:p>
            <a:pPr lvl="0"/>
            <a:r>
              <a:rPr lang="en-US" dirty="0"/>
              <a:t>3.</a:t>
            </a:r>
          </a:p>
        </p:txBody>
      </p:sp>
    </p:spTree>
    <p:extLst>
      <p:ext uri="{BB962C8B-B14F-4D97-AF65-F5344CB8AC3E}">
        <p14:creationId xmlns:p14="http://schemas.microsoft.com/office/powerpoint/2010/main" val="1786952740"/>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2813FCF-E2C5-7E4B-8BFA-4141D8FEB615}"/>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24" name="Content Placeholder 5">
            <a:extLst>
              <a:ext uri="{FF2B5EF4-FFF2-40B4-BE49-F238E27FC236}">
                <a16:creationId xmlns:a16="http://schemas.microsoft.com/office/drawing/2014/main" id="{BE87B1E8-154D-B642-B0E3-CB225694EAB1}"/>
              </a:ext>
            </a:extLst>
          </p:cNvPr>
          <p:cNvSpPr>
            <a:spLocks noGrp="1"/>
          </p:cNvSpPr>
          <p:nvPr>
            <p:ph sz="quarter" idx="13" hasCustomPrompt="1"/>
          </p:nvPr>
        </p:nvSpPr>
        <p:spPr>
          <a:xfrm>
            <a:off x="600864" y="1187125"/>
            <a:ext cx="6189675" cy="5534350"/>
          </a:xfrm>
        </p:spPr>
        <p:txBody>
          <a:bodyPr>
            <a:normAutofit/>
          </a:bodyPr>
          <a:lstStyle>
            <a:lvl1pPr marL="0" indent="0">
              <a:buNone/>
              <a:defRPr sz="2800" b="0">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Object/Photo</a:t>
            </a:r>
          </a:p>
        </p:txBody>
      </p:sp>
      <p:sp>
        <p:nvSpPr>
          <p:cNvPr id="10" name="Rectangle 9">
            <a:extLst>
              <a:ext uri="{FF2B5EF4-FFF2-40B4-BE49-F238E27FC236}">
                <a16:creationId xmlns:a16="http://schemas.microsoft.com/office/drawing/2014/main" id="{4F11A4F0-C896-2C45-AF4C-65C24DC83BD6}"/>
              </a:ext>
            </a:extLst>
          </p:cNvPr>
          <p:cNvSpPr/>
          <p:nvPr userDrawn="1"/>
        </p:nvSpPr>
        <p:spPr>
          <a:xfrm>
            <a:off x="7113494" y="1208433"/>
            <a:ext cx="4706471" cy="55052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45D82B-1BD0-0D49-A105-472A9A496481}"/>
              </a:ext>
            </a:extLst>
          </p:cNvPr>
          <p:cNvSpPr/>
          <p:nvPr userDrawn="1"/>
        </p:nvSpPr>
        <p:spPr>
          <a:xfrm>
            <a:off x="994856" y="1521903"/>
            <a:ext cx="1811322" cy="1775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CE88C1E-B6B3-D94F-8A35-26CBD90F79F1}"/>
              </a:ext>
            </a:extLst>
          </p:cNvPr>
          <p:cNvSpPr txBox="1"/>
          <p:nvPr userDrawn="1"/>
        </p:nvSpPr>
        <p:spPr>
          <a:xfrm>
            <a:off x="1115367" y="7235826"/>
            <a:ext cx="184731" cy="369332"/>
          </a:xfrm>
          <a:prstGeom prst="rect">
            <a:avLst/>
          </a:prstGeom>
          <a:noFill/>
        </p:spPr>
        <p:txBody>
          <a:bodyPr wrap="none" rtlCol="0">
            <a:spAutoFit/>
          </a:bodyPr>
          <a:lstStyle/>
          <a:p>
            <a:endParaRPr lang="en-US" dirty="0"/>
          </a:p>
        </p:txBody>
      </p:sp>
      <p:pic>
        <p:nvPicPr>
          <p:cNvPr id="20" name="Picture 19">
            <a:extLst>
              <a:ext uri="{FF2B5EF4-FFF2-40B4-BE49-F238E27FC236}">
                <a16:creationId xmlns:a16="http://schemas.microsoft.com/office/drawing/2014/main" id="{48B52403-E8F6-1348-8400-5DD896E01B80}"/>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1" name="Title 1">
            <a:extLst>
              <a:ext uri="{FF2B5EF4-FFF2-40B4-BE49-F238E27FC236}">
                <a16:creationId xmlns:a16="http://schemas.microsoft.com/office/drawing/2014/main" id="{A504DCD0-2911-334A-A4CA-90626FEC88F8}"/>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E9158C4A-902E-0740-8B67-826791ADC31C}"/>
              </a:ext>
            </a:extLst>
          </p:cNvPr>
          <p:cNvSpPr>
            <a:spLocks noGrp="1"/>
          </p:cNvSpPr>
          <p:nvPr>
            <p:ph type="body" sz="quarter" idx="19" hasCustomPrompt="1"/>
          </p:nvPr>
        </p:nvSpPr>
        <p:spPr>
          <a:xfrm>
            <a:off x="7303912" y="1470556"/>
            <a:ext cx="4357864" cy="1577293"/>
          </a:xfrm>
        </p:spPr>
        <p:txBody>
          <a:bodyPr>
            <a:normAutofit/>
          </a:bodyPr>
          <a:lstStyle>
            <a:lvl1pPr marL="514350" indent="-514350">
              <a:buFont typeface="Arial" panose="020B0604020202020204" pitchFamily="34" charset="0"/>
              <a:buChar char="•"/>
              <a:defRPr sz="2400"/>
            </a:lvl1pPr>
            <a:lvl2pPr marL="914400" indent="-457200">
              <a:buFont typeface="+mj-lt"/>
              <a:buAutoNum type="arabicParenR"/>
              <a:defRPr/>
            </a:lvl2pPr>
            <a:lvl3pPr marL="1371600" indent="-457200">
              <a:buFont typeface="+mj-lt"/>
              <a:buAutoNum type="arabicParenR"/>
              <a:defRPr/>
            </a:lvl3pPr>
            <a:lvl4pPr marL="1714500" indent="-342900">
              <a:buFont typeface="+mj-lt"/>
              <a:buAutoNum type="arabicParenR"/>
              <a:defRPr/>
            </a:lvl4pPr>
            <a:lvl5pPr marL="2171700" indent="-342900">
              <a:buFont typeface="+mj-lt"/>
              <a:buAutoNum type="arabicParenR"/>
              <a:defRPr/>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
        <p:nvSpPr>
          <p:cNvPr id="23" name="Text Placeholder 2">
            <a:extLst>
              <a:ext uri="{FF2B5EF4-FFF2-40B4-BE49-F238E27FC236}">
                <a16:creationId xmlns:a16="http://schemas.microsoft.com/office/drawing/2014/main" id="{D55A46A6-EBDD-1648-8270-C28827C03011}"/>
              </a:ext>
            </a:extLst>
          </p:cNvPr>
          <p:cNvSpPr>
            <a:spLocks noGrp="1"/>
          </p:cNvSpPr>
          <p:nvPr>
            <p:ph type="body" sz="quarter" idx="20" hasCustomPrompt="1"/>
          </p:nvPr>
        </p:nvSpPr>
        <p:spPr>
          <a:xfrm>
            <a:off x="7303912" y="3203588"/>
            <a:ext cx="4357864" cy="1605479"/>
          </a:xfrm>
        </p:spPr>
        <p:txBody>
          <a:bodyPr>
            <a:normAutofit/>
          </a:bodyPr>
          <a:lstStyle>
            <a:lvl1pPr marL="514350" indent="-514350">
              <a:buFont typeface="Arial" panose="020B0604020202020204" pitchFamily="34" charset="0"/>
              <a:buChar char="•"/>
              <a:defRPr sz="2400"/>
            </a:lvl1pPr>
            <a:lvl2pPr marL="914400" indent="-457200">
              <a:buFont typeface="+mj-lt"/>
              <a:buAutoNum type="arabicParenR"/>
              <a:defRPr/>
            </a:lvl2pPr>
            <a:lvl3pPr marL="1371600" indent="-457200">
              <a:buFont typeface="+mj-lt"/>
              <a:buAutoNum type="arabicParenR"/>
              <a:defRPr/>
            </a:lvl3pPr>
            <a:lvl4pPr marL="1714500" indent="-342900">
              <a:buFont typeface="+mj-lt"/>
              <a:buAutoNum type="arabicParenR"/>
              <a:defRPr/>
            </a:lvl4pPr>
            <a:lvl5pPr marL="2171700" indent="-342900">
              <a:buFont typeface="+mj-lt"/>
              <a:buAutoNum type="arabicParenR"/>
              <a:defRPr/>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
        <p:nvSpPr>
          <p:cNvPr id="29" name="Text Placeholder 2">
            <a:extLst>
              <a:ext uri="{FF2B5EF4-FFF2-40B4-BE49-F238E27FC236}">
                <a16:creationId xmlns:a16="http://schemas.microsoft.com/office/drawing/2014/main" id="{BEFD1E58-A36C-7945-83BC-0C23AB550DB9}"/>
              </a:ext>
            </a:extLst>
          </p:cNvPr>
          <p:cNvSpPr>
            <a:spLocks noGrp="1"/>
          </p:cNvSpPr>
          <p:nvPr>
            <p:ph type="body" sz="quarter" idx="21" hasCustomPrompt="1"/>
          </p:nvPr>
        </p:nvSpPr>
        <p:spPr>
          <a:xfrm>
            <a:off x="7303912" y="4975944"/>
            <a:ext cx="4357864" cy="1605479"/>
          </a:xfrm>
        </p:spPr>
        <p:txBody>
          <a:bodyPr>
            <a:normAutofit/>
          </a:bodyPr>
          <a:lstStyle>
            <a:lvl1pPr marL="514350" indent="-514350">
              <a:buFont typeface="Arial" panose="020B0604020202020204" pitchFamily="34" charset="0"/>
              <a:buChar char="•"/>
              <a:defRPr sz="2400"/>
            </a:lvl1pPr>
            <a:lvl2pPr marL="914400" indent="-457200">
              <a:buFont typeface="+mj-lt"/>
              <a:buAutoNum type="arabicParenR"/>
              <a:defRPr/>
            </a:lvl2pPr>
            <a:lvl3pPr marL="1371600" indent="-457200">
              <a:buFont typeface="+mj-lt"/>
              <a:buAutoNum type="arabicParenR"/>
              <a:defRPr/>
            </a:lvl3pPr>
            <a:lvl4pPr marL="1714500" indent="-342900">
              <a:buFont typeface="+mj-lt"/>
              <a:buAutoNum type="arabicParenR"/>
              <a:defRPr/>
            </a:lvl4pPr>
            <a:lvl5pPr marL="2171700" indent="-342900">
              <a:buFont typeface="+mj-lt"/>
              <a:buAutoNum type="arabicParenR"/>
              <a:defRPr/>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p>
        </p:txBody>
      </p:sp>
    </p:spTree>
    <p:extLst>
      <p:ext uri="{BB962C8B-B14F-4D97-AF65-F5344CB8AC3E}">
        <p14:creationId xmlns:p14="http://schemas.microsoft.com/office/powerpoint/2010/main" val="3375658631"/>
      </p:ext>
    </p:extLst>
  </p:cSld>
  <p:clrMapOvr>
    <a:masterClrMapping/>
  </p:clrMapOvr>
  <p:extLst>
    <p:ext uri="{DCECCB84-F9BA-43D5-87BE-67443E8EF086}">
      <p15:sldGuideLst xmlns:p15="http://schemas.microsoft.com/office/powerpoint/2012/main">
        <p15:guide id="1" orient="horz" pos="504">
          <p15:clr>
            <a:srgbClr val="FBAE40"/>
          </p15:clr>
        </p15:guide>
        <p15:guide id="2" pos="4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B12862A-4A85-3245-A857-DDF868D04F06}"/>
              </a:ext>
            </a:extLst>
          </p:cNvPr>
          <p:cNvSpPr/>
          <p:nvPr userDrawn="1"/>
        </p:nvSpPr>
        <p:spPr>
          <a:xfrm>
            <a:off x="7113494" y="1208433"/>
            <a:ext cx="4706471" cy="55052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FBB21C8A-102D-7E47-B058-9A5C7AB03B97}"/>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8" name="Rectangle 7">
            <a:extLst>
              <a:ext uri="{FF2B5EF4-FFF2-40B4-BE49-F238E27FC236}">
                <a16:creationId xmlns:a16="http://schemas.microsoft.com/office/drawing/2014/main" id="{FEB6E947-52CF-B041-925C-7EBFBF9C06E2}"/>
              </a:ext>
            </a:extLst>
          </p:cNvPr>
          <p:cNvSpPr/>
          <p:nvPr userDrawn="1"/>
        </p:nvSpPr>
        <p:spPr>
          <a:xfrm>
            <a:off x="600865" y="1187125"/>
            <a:ext cx="6189674" cy="5526594"/>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4BA54BC-3581-9444-8FF4-D1073D55E969}"/>
              </a:ext>
            </a:extLst>
          </p:cNvPr>
          <p:cNvSpPr txBox="1"/>
          <p:nvPr userDrawn="1"/>
        </p:nvSpPr>
        <p:spPr>
          <a:xfrm>
            <a:off x="1115367" y="7235826"/>
            <a:ext cx="184731" cy="369332"/>
          </a:xfrm>
          <a:prstGeom prst="rect">
            <a:avLst/>
          </a:prstGeom>
          <a:noFill/>
        </p:spPr>
        <p:txBody>
          <a:bodyPr wrap="none" rtlCol="0">
            <a:spAutoFit/>
          </a:bodyPr>
          <a:lstStyle/>
          <a:p>
            <a:endParaRPr lang="en-US" dirty="0"/>
          </a:p>
        </p:txBody>
      </p:sp>
      <p:pic>
        <p:nvPicPr>
          <p:cNvPr id="20" name="Picture 19">
            <a:extLst>
              <a:ext uri="{FF2B5EF4-FFF2-40B4-BE49-F238E27FC236}">
                <a16:creationId xmlns:a16="http://schemas.microsoft.com/office/drawing/2014/main" id="{59B894B2-364A-114E-88B5-42EBFD3FBB66}"/>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22" name="Title 1">
            <a:extLst>
              <a:ext uri="{FF2B5EF4-FFF2-40B4-BE49-F238E27FC236}">
                <a16:creationId xmlns:a16="http://schemas.microsoft.com/office/drawing/2014/main" id="{43637B43-F370-FC4D-AF45-F8A373B2C97C}"/>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25" name="Content Placeholder 5">
            <a:extLst>
              <a:ext uri="{FF2B5EF4-FFF2-40B4-BE49-F238E27FC236}">
                <a16:creationId xmlns:a16="http://schemas.microsoft.com/office/drawing/2014/main" id="{D799C64F-1068-4D49-ACD9-00AC4A42A583}"/>
              </a:ext>
            </a:extLst>
          </p:cNvPr>
          <p:cNvSpPr>
            <a:spLocks noGrp="1"/>
          </p:cNvSpPr>
          <p:nvPr>
            <p:ph sz="quarter" idx="13" hasCustomPrompt="1"/>
          </p:nvPr>
        </p:nvSpPr>
        <p:spPr>
          <a:xfrm>
            <a:off x="1209786" y="1836924"/>
            <a:ext cx="4814293" cy="4220253"/>
          </a:xfrm>
        </p:spPr>
        <p:txBody>
          <a:bodyPr>
            <a:normAutofit/>
          </a:bodyPr>
          <a:lstStyle>
            <a:lvl1pPr marL="0" indent="0">
              <a:buNone/>
              <a:defRPr sz="2800" b="0">
                <a:solidFill>
                  <a:schemeClr val="bg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Object/Photo</a:t>
            </a:r>
          </a:p>
        </p:txBody>
      </p:sp>
      <p:sp>
        <p:nvSpPr>
          <p:cNvPr id="29" name="Text Placeholder 3">
            <a:extLst>
              <a:ext uri="{FF2B5EF4-FFF2-40B4-BE49-F238E27FC236}">
                <a16:creationId xmlns:a16="http://schemas.microsoft.com/office/drawing/2014/main" id="{B028C27C-6BD0-704E-B861-2F5DC627F9D3}"/>
              </a:ext>
            </a:extLst>
          </p:cNvPr>
          <p:cNvSpPr>
            <a:spLocks noGrp="1"/>
          </p:cNvSpPr>
          <p:nvPr>
            <p:ph type="body" sz="quarter" idx="14" hasCustomPrompt="1"/>
          </p:nvPr>
        </p:nvSpPr>
        <p:spPr>
          <a:xfrm>
            <a:off x="7303912" y="1470555"/>
            <a:ext cx="4357864" cy="5043133"/>
          </a:xfrm>
        </p:spPr>
        <p:txBody>
          <a:bodyPr anchor="t">
            <a:normAutofit/>
          </a:bodyPr>
          <a:lstStyle>
            <a:lvl1pPr marL="457200" marR="0" indent="-457200" algn="l" defTabSz="914400" rtl="0" eaLnBrk="1" fontAlgn="auto" latinLnBrk="0" hangingPunct="1">
              <a:lnSpc>
                <a:spcPct val="90000"/>
              </a:lnSpc>
              <a:spcBef>
                <a:spcPts val="1000"/>
              </a:spcBef>
              <a:spcAft>
                <a:spcPts val="0"/>
              </a:spcAft>
              <a:buClrTx/>
              <a:buSzTx/>
              <a:buFont typeface="+mj-lt"/>
              <a:buAutoNum type="arabicPeriod"/>
              <a:tabLst/>
              <a:defRPr sz="2800"/>
            </a:lvl1pPr>
            <a:lvl2pPr marL="914400" indent="-457200">
              <a:buFont typeface="+mj-lt"/>
              <a:buAutoNum type="arabicPeriod"/>
              <a:defRPr sz="2000"/>
            </a:lvl2pPr>
            <a:lvl3pPr marL="1257300" indent="-342900">
              <a:buFont typeface="+mj-lt"/>
              <a:buAutoNum type="arabicPeriod"/>
              <a:defRPr sz="1800"/>
            </a:lvl3pPr>
            <a:lvl4pPr marL="1714500" indent="-342900">
              <a:buFont typeface="+mj-lt"/>
              <a:buAutoNum type="arabicPeriod"/>
              <a:defRPr sz="1600"/>
            </a:lvl4pPr>
            <a:lvl5pPr marL="2171700" indent="-342900">
              <a:buFont typeface="+mj-lt"/>
              <a:buAutoNum type="arabicPeriod"/>
              <a:defRPr sz="1600"/>
            </a:lvl5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lang="en-US" dirty="0">
                <a:latin typeface="Calibri" panose="020F0502020204030204" pitchFamily="34" charset="0"/>
                <a:ea typeface="Arial" charset="0"/>
                <a:cs typeface="Calibri" panose="020F0502020204030204" pitchFamily="34" charset="0"/>
              </a:rPr>
              <a:t> 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massa</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Fusce</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posuere</a:t>
            </a:r>
            <a:r>
              <a:rPr lang="en-US" dirty="0">
                <a:latin typeface="Calibri" panose="020F0502020204030204" pitchFamily="34" charset="0"/>
                <a:ea typeface="Arial" charset="0"/>
                <a:cs typeface="Calibri" panose="020F0502020204030204" pitchFamily="34" charset="0"/>
              </a:rPr>
              <a:t>, magna </a:t>
            </a:r>
            <a:r>
              <a:rPr lang="en-US" dirty="0" err="1">
                <a:latin typeface="Calibri" panose="020F0502020204030204" pitchFamily="34" charset="0"/>
                <a:ea typeface="Arial" charset="0"/>
                <a:cs typeface="Calibri" panose="020F0502020204030204" pitchFamily="34" charset="0"/>
              </a:rPr>
              <a:t>sed</a:t>
            </a:r>
            <a:r>
              <a:rPr lang="en-US" dirty="0">
                <a:latin typeface="Calibri" panose="020F0502020204030204" pitchFamily="34" charset="0"/>
                <a:ea typeface="Arial" charset="0"/>
                <a:cs typeface="Calibri" panose="020F0502020204030204" pitchFamily="34" charset="0"/>
              </a:rPr>
              <a:t> pulvinar.</a:t>
            </a:r>
          </a:p>
          <a:p>
            <a:endParaRPr lang="en-US" dirty="0">
              <a:latin typeface="Calibri" panose="020F0502020204030204" pitchFamily="34" charset="0"/>
              <a:ea typeface="Arial" charset="0"/>
              <a:cs typeface="Calibri" panose="020F0502020204030204" pitchFamily="34" charset="0"/>
            </a:endParaRPr>
          </a:p>
        </p:txBody>
      </p:sp>
    </p:spTree>
    <p:extLst>
      <p:ext uri="{BB962C8B-B14F-4D97-AF65-F5344CB8AC3E}">
        <p14:creationId xmlns:p14="http://schemas.microsoft.com/office/powerpoint/2010/main" val="215011885"/>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FEBEA0D-3BA1-F94A-BEC7-88F1A2C863EC}"/>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8" name="Rectangle 7">
            <a:extLst>
              <a:ext uri="{FF2B5EF4-FFF2-40B4-BE49-F238E27FC236}">
                <a16:creationId xmlns:a16="http://schemas.microsoft.com/office/drawing/2014/main" id="{AC391AB2-8DEA-704B-9ABF-A90C77E39E9E}"/>
              </a:ext>
            </a:extLst>
          </p:cNvPr>
          <p:cNvSpPr/>
          <p:nvPr userDrawn="1"/>
        </p:nvSpPr>
        <p:spPr>
          <a:xfrm>
            <a:off x="571499" y="4089005"/>
            <a:ext cx="5373755" cy="22804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C1D0780-F537-DE45-A806-734B3795D7CD}"/>
              </a:ext>
            </a:extLst>
          </p:cNvPr>
          <p:cNvSpPr/>
          <p:nvPr userDrawn="1"/>
        </p:nvSpPr>
        <p:spPr>
          <a:xfrm>
            <a:off x="571499" y="1609344"/>
            <a:ext cx="5373755" cy="2280434"/>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ACEDEC8-D450-874E-AE08-B5BC3F49CEED}"/>
              </a:ext>
            </a:extLst>
          </p:cNvPr>
          <p:cNvSpPr/>
          <p:nvPr userDrawn="1"/>
        </p:nvSpPr>
        <p:spPr>
          <a:xfrm>
            <a:off x="6170545" y="4089005"/>
            <a:ext cx="5373755" cy="2280434"/>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a:extLst>
              <a:ext uri="{FF2B5EF4-FFF2-40B4-BE49-F238E27FC236}">
                <a16:creationId xmlns:a16="http://schemas.microsoft.com/office/drawing/2014/main" id="{33C0E43C-F475-0F4A-A7C8-F7174C77B316}"/>
              </a:ext>
            </a:extLst>
          </p:cNvPr>
          <p:cNvSpPr/>
          <p:nvPr userDrawn="1"/>
        </p:nvSpPr>
        <p:spPr>
          <a:xfrm>
            <a:off x="6170545" y="1609344"/>
            <a:ext cx="5373755" cy="22804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F6180100-237E-2147-BFE1-6DB26C1437A0}"/>
              </a:ext>
            </a:extLst>
          </p:cNvPr>
          <p:cNvCxnSpPr>
            <a:cxnSpLocks/>
          </p:cNvCxnSpPr>
          <p:nvPr userDrawn="1"/>
        </p:nvCxnSpPr>
        <p:spPr>
          <a:xfrm>
            <a:off x="1973179" y="1793718"/>
            <a:ext cx="0" cy="1790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1AB93F-ED05-8644-A8DE-881181D487CA}"/>
              </a:ext>
            </a:extLst>
          </p:cNvPr>
          <p:cNvCxnSpPr>
            <a:cxnSpLocks/>
          </p:cNvCxnSpPr>
          <p:nvPr userDrawn="1"/>
        </p:nvCxnSpPr>
        <p:spPr>
          <a:xfrm>
            <a:off x="1973179" y="4391326"/>
            <a:ext cx="0" cy="1746716"/>
          </a:xfrm>
          <a:prstGeom prst="line">
            <a:avLst/>
          </a:prstGeom>
          <a:ln>
            <a:solidFill>
              <a:srgbClr val="19396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3EBBA0-E625-E247-B73B-1FEEA01672BF}"/>
              </a:ext>
            </a:extLst>
          </p:cNvPr>
          <p:cNvCxnSpPr>
            <a:cxnSpLocks/>
          </p:cNvCxnSpPr>
          <p:nvPr userDrawn="1"/>
        </p:nvCxnSpPr>
        <p:spPr>
          <a:xfrm>
            <a:off x="7555832" y="1793718"/>
            <a:ext cx="0" cy="1790310"/>
          </a:xfrm>
          <a:prstGeom prst="line">
            <a:avLst/>
          </a:prstGeom>
          <a:ln>
            <a:solidFill>
              <a:srgbClr val="19396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08A41D-35F3-5242-A298-B9C4D9DA8B54}"/>
              </a:ext>
            </a:extLst>
          </p:cNvPr>
          <p:cNvCxnSpPr>
            <a:cxnSpLocks/>
          </p:cNvCxnSpPr>
          <p:nvPr userDrawn="1"/>
        </p:nvCxnSpPr>
        <p:spPr>
          <a:xfrm>
            <a:off x="7555832" y="4391326"/>
            <a:ext cx="0" cy="17467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DE0A090-01F3-394C-AC7C-BC4691438056}"/>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cxnSp>
        <p:nvCxnSpPr>
          <p:cNvPr id="19" name="Straight Connector 18">
            <a:extLst>
              <a:ext uri="{FF2B5EF4-FFF2-40B4-BE49-F238E27FC236}">
                <a16:creationId xmlns:a16="http://schemas.microsoft.com/office/drawing/2014/main" id="{44C8EBF2-3A5C-444B-BC9C-CCDB9EF27E83}"/>
              </a:ext>
            </a:extLst>
          </p:cNvPr>
          <p:cNvCxnSpPr>
            <a:cxnSpLocks/>
          </p:cNvCxnSpPr>
          <p:nvPr userDrawn="1"/>
        </p:nvCxnSpPr>
        <p:spPr>
          <a:xfrm>
            <a:off x="13378563" y="4347732"/>
            <a:ext cx="0" cy="1576087"/>
          </a:xfrm>
          <a:prstGeom prst="line">
            <a:avLst/>
          </a:prstGeom>
          <a:ln>
            <a:solidFill>
              <a:srgbClr val="193968"/>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090F6894-E796-2A40-8783-182AD34A449E}"/>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F2B29E76-328B-8742-BFE2-823DD5D39D67}"/>
              </a:ext>
            </a:extLst>
          </p:cNvPr>
          <p:cNvSpPr>
            <a:spLocks noGrp="1"/>
          </p:cNvSpPr>
          <p:nvPr>
            <p:ph type="pic" sz="quarter" idx="10" hasCustomPrompt="1"/>
          </p:nvPr>
        </p:nvSpPr>
        <p:spPr>
          <a:xfrm>
            <a:off x="824088" y="2100263"/>
            <a:ext cx="903288" cy="1331912"/>
          </a:xfrm>
        </p:spPr>
        <p:txBody>
          <a:bodyPr>
            <a:normAutofit/>
          </a:bodyPr>
          <a:lstStyle>
            <a:lvl1pPr marL="0" indent="0" algn="ctr">
              <a:buNone/>
              <a:defRPr sz="1600">
                <a:solidFill>
                  <a:schemeClr val="bg1"/>
                </a:solidFill>
              </a:defRPr>
            </a:lvl1pPr>
          </a:lstStyle>
          <a:p>
            <a:r>
              <a:rPr lang="en-US" dirty="0"/>
              <a:t>Icon</a:t>
            </a:r>
          </a:p>
        </p:txBody>
      </p:sp>
      <p:sp>
        <p:nvSpPr>
          <p:cNvPr id="24" name="Picture Placeholder 4">
            <a:extLst>
              <a:ext uri="{FF2B5EF4-FFF2-40B4-BE49-F238E27FC236}">
                <a16:creationId xmlns:a16="http://schemas.microsoft.com/office/drawing/2014/main" id="{6FCADA57-C0A0-5D4F-ABFE-24007F82AC5D}"/>
              </a:ext>
            </a:extLst>
          </p:cNvPr>
          <p:cNvSpPr>
            <a:spLocks noGrp="1"/>
          </p:cNvSpPr>
          <p:nvPr>
            <p:ph type="pic" sz="quarter" idx="11" hasCustomPrompt="1"/>
          </p:nvPr>
        </p:nvSpPr>
        <p:spPr>
          <a:xfrm>
            <a:off x="6425021" y="2100263"/>
            <a:ext cx="903288" cy="1331912"/>
          </a:xfrm>
        </p:spPr>
        <p:txBody>
          <a:bodyPr>
            <a:normAutofit/>
          </a:bodyPr>
          <a:lstStyle>
            <a:lvl1pPr marL="0" indent="0" algn="ctr">
              <a:buNone/>
              <a:defRPr sz="1600"/>
            </a:lvl1pPr>
          </a:lstStyle>
          <a:p>
            <a:r>
              <a:rPr lang="en-US" dirty="0"/>
              <a:t>Icon</a:t>
            </a:r>
          </a:p>
        </p:txBody>
      </p:sp>
      <p:sp>
        <p:nvSpPr>
          <p:cNvPr id="29" name="Picture Placeholder 4">
            <a:extLst>
              <a:ext uri="{FF2B5EF4-FFF2-40B4-BE49-F238E27FC236}">
                <a16:creationId xmlns:a16="http://schemas.microsoft.com/office/drawing/2014/main" id="{94EAFF9D-7304-1642-8859-35CEFD28D48C}"/>
              </a:ext>
            </a:extLst>
          </p:cNvPr>
          <p:cNvSpPr>
            <a:spLocks noGrp="1"/>
          </p:cNvSpPr>
          <p:nvPr>
            <p:ph type="pic" sz="quarter" idx="12" hasCustomPrompt="1"/>
          </p:nvPr>
        </p:nvSpPr>
        <p:spPr>
          <a:xfrm>
            <a:off x="824088" y="4617686"/>
            <a:ext cx="903288" cy="1331912"/>
          </a:xfrm>
        </p:spPr>
        <p:txBody>
          <a:bodyPr>
            <a:normAutofit/>
          </a:bodyPr>
          <a:lstStyle>
            <a:lvl1pPr marL="0" indent="0" algn="ctr">
              <a:buNone/>
              <a:defRPr sz="1600"/>
            </a:lvl1pPr>
          </a:lstStyle>
          <a:p>
            <a:r>
              <a:rPr lang="en-US" dirty="0"/>
              <a:t>Icon</a:t>
            </a:r>
          </a:p>
        </p:txBody>
      </p:sp>
      <p:sp>
        <p:nvSpPr>
          <p:cNvPr id="30" name="Picture Placeholder 4">
            <a:extLst>
              <a:ext uri="{FF2B5EF4-FFF2-40B4-BE49-F238E27FC236}">
                <a16:creationId xmlns:a16="http://schemas.microsoft.com/office/drawing/2014/main" id="{274E9F46-68AD-1645-9679-4646530F533C}"/>
              </a:ext>
            </a:extLst>
          </p:cNvPr>
          <p:cNvSpPr>
            <a:spLocks noGrp="1"/>
          </p:cNvSpPr>
          <p:nvPr>
            <p:ph type="pic" sz="quarter" idx="13" hasCustomPrompt="1"/>
          </p:nvPr>
        </p:nvSpPr>
        <p:spPr>
          <a:xfrm>
            <a:off x="6425021" y="4617686"/>
            <a:ext cx="903288" cy="1331912"/>
          </a:xfrm>
        </p:spPr>
        <p:txBody>
          <a:bodyPr>
            <a:normAutofit/>
          </a:bodyPr>
          <a:lstStyle>
            <a:lvl1pPr marL="0" indent="0" algn="ctr">
              <a:buNone/>
              <a:defRPr sz="1600">
                <a:solidFill>
                  <a:schemeClr val="bg1"/>
                </a:solidFill>
              </a:defRPr>
            </a:lvl1pPr>
          </a:lstStyle>
          <a:p>
            <a:r>
              <a:rPr lang="en-US" dirty="0"/>
              <a:t>Icon</a:t>
            </a:r>
          </a:p>
        </p:txBody>
      </p:sp>
      <p:sp>
        <p:nvSpPr>
          <p:cNvPr id="4" name="Text Placeholder 3">
            <a:extLst>
              <a:ext uri="{FF2B5EF4-FFF2-40B4-BE49-F238E27FC236}">
                <a16:creationId xmlns:a16="http://schemas.microsoft.com/office/drawing/2014/main" id="{510EB58E-3AE5-6948-BD22-A35E713263E3}"/>
              </a:ext>
            </a:extLst>
          </p:cNvPr>
          <p:cNvSpPr>
            <a:spLocks noGrp="1"/>
          </p:cNvSpPr>
          <p:nvPr>
            <p:ph type="body" sz="quarter" idx="14" hasCustomPrompt="1"/>
          </p:nvPr>
        </p:nvSpPr>
        <p:spPr>
          <a:xfrm>
            <a:off x="2197100" y="1855788"/>
            <a:ext cx="3582988" cy="1728787"/>
          </a:xfrm>
        </p:spPr>
        <p:txBody>
          <a:bodyPr/>
          <a:lstStyle>
            <a:lvl1pPr marL="0" indent="0">
              <a:buNone/>
              <a:defRPr>
                <a:solidFill>
                  <a:schemeClr val="bg1"/>
                </a:solidFill>
              </a:defRPr>
            </a:lvl1pPr>
          </a:lstStyle>
          <a:p>
            <a:pPr lvl="0"/>
            <a:r>
              <a:rPr lang="en-US" dirty="0"/>
              <a:t>Lorem ipsum</a:t>
            </a:r>
          </a:p>
        </p:txBody>
      </p:sp>
      <p:sp>
        <p:nvSpPr>
          <p:cNvPr id="26" name="Text Placeholder 3">
            <a:extLst>
              <a:ext uri="{FF2B5EF4-FFF2-40B4-BE49-F238E27FC236}">
                <a16:creationId xmlns:a16="http://schemas.microsoft.com/office/drawing/2014/main" id="{75C436DC-5F5F-5C47-BC7E-BA9B97FE5F3A}"/>
              </a:ext>
            </a:extLst>
          </p:cNvPr>
          <p:cNvSpPr>
            <a:spLocks noGrp="1"/>
          </p:cNvSpPr>
          <p:nvPr>
            <p:ph type="body" sz="quarter" idx="15" hasCustomPrompt="1"/>
          </p:nvPr>
        </p:nvSpPr>
        <p:spPr>
          <a:xfrm>
            <a:off x="7782892" y="1855788"/>
            <a:ext cx="3582988" cy="1728787"/>
          </a:xfrm>
        </p:spPr>
        <p:txBody>
          <a:bodyPr/>
          <a:lstStyle>
            <a:lvl1pPr marL="0" indent="0">
              <a:buNone/>
              <a:defRPr>
                <a:solidFill>
                  <a:schemeClr val="tx1"/>
                </a:solidFill>
              </a:defRPr>
            </a:lvl1pPr>
          </a:lstStyle>
          <a:p>
            <a:pPr lvl="0"/>
            <a:r>
              <a:rPr lang="en-US" dirty="0"/>
              <a:t>Lorem ipsum</a:t>
            </a:r>
          </a:p>
        </p:txBody>
      </p:sp>
      <p:sp>
        <p:nvSpPr>
          <p:cNvPr id="27" name="Text Placeholder 3">
            <a:extLst>
              <a:ext uri="{FF2B5EF4-FFF2-40B4-BE49-F238E27FC236}">
                <a16:creationId xmlns:a16="http://schemas.microsoft.com/office/drawing/2014/main" id="{A8013F99-2DD0-7941-97CE-30EED66A377B}"/>
              </a:ext>
            </a:extLst>
          </p:cNvPr>
          <p:cNvSpPr>
            <a:spLocks noGrp="1"/>
          </p:cNvSpPr>
          <p:nvPr>
            <p:ph type="body" sz="quarter" idx="16" hasCustomPrompt="1"/>
          </p:nvPr>
        </p:nvSpPr>
        <p:spPr>
          <a:xfrm>
            <a:off x="2197100" y="4430023"/>
            <a:ext cx="3582988" cy="1728787"/>
          </a:xfrm>
        </p:spPr>
        <p:txBody>
          <a:bodyPr/>
          <a:lstStyle>
            <a:lvl1pPr marL="0" indent="0">
              <a:buNone/>
              <a:defRPr>
                <a:solidFill>
                  <a:schemeClr val="tx1"/>
                </a:solidFill>
              </a:defRPr>
            </a:lvl1pPr>
          </a:lstStyle>
          <a:p>
            <a:pPr lvl="0"/>
            <a:r>
              <a:rPr lang="en-US" dirty="0"/>
              <a:t>Lorem ipsum</a:t>
            </a:r>
          </a:p>
        </p:txBody>
      </p:sp>
      <p:sp>
        <p:nvSpPr>
          <p:cNvPr id="28" name="Text Placeholder 3">
            <a:extLst>
              <a:ext uri="{FF2B5EF4-FFF2-40B4-BE49-F238E27FC236}">
                <a16:creationId xmlns:a16="http://schemas.microsoft.com/office/drawing/2014/main" id="{D7179D97-9393-D542-9346-805B6395A02F}"/>
              </a:ext>
            </a:extLst>
          </p:cNvPr>
          <p:cNvSpPr>
            <a:spLocks noGrp="1"/>
          </p:cNvSpPr>
          <p:nvPr>
            <p:ph type="body" sz="quarter" idx="17" hasCustomPrompt="1"/>
          </p:nvPr>
        </p:nvSpPr>
        <p:spPr>
          <a:xfrm>
            <a:off x="7782892" y="4430023"/>
            <a:ext cx="3582988" cy="1728787"/>
          </a:xfrm>
        </p:spPr>
        <p:txBody>
          <a:bodyPr/>
          <a:lstStyle>
            <a:lvl1pPr marL="0" indent="0">
              <a:buNone/>
              <a:defRPr>
                <a:solidFill>
                  <a:schemeClr val="bg1"/>
                </a:solidFill>
              </a:defRPr>
            </a:lvl1pPr>
          </a:lstStyle>
          <a:p>
            <a:pPr lvl="0"/>
            <a:r>
              <a:rPr lang="en-US" dirty="0"/>
              <a:t>Lorem ipsum</a:t>
            </a:r>
          </a:p>
        </p:txBody>
      </p:sp>
    </p:spTree>
    <p:extLst>
      <p:ext uri="{BB962C8B-B14F-4D97-AF65-F5344CB8AC3E}">
        <p14:creationId xmlns:p14="http://schemas.microsoft.com/office/powerpoint/2010/main" val="4192472851"/>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96AB9A-E2C1-6C44-9C91-87230C4AFA72}"/>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6" name="Rectangle 5">
            <a:extLst>
              <a:ext uri="{FF2B5EF4-FFF2-40B4-BE49-F238E27FC236}">
                <a16:creationId xmlns:a16="http://schemas.microsoft.com/office/drawing/2014/main" id="{C01788C8-CE24-294D-BFBD-BCA72890847A}"/>
              </a:ext>
            </a:extLst>
          </p:cNvPr>
          <p:cNvSpPr/>
          <p:nvPr userDrawn="1"/>
        </p:nvSpPr>
        <p:spPr>
          <a:xfrm>
            <a:off x="677780" y="1570765"/>
            <a:ext cx="1111590" cy="1216725"/>
          </a:xfrm>
          <a:prstGeom prst="rect">
            <a:avLst/>
          </a:prstGeom>
          <a:solidFill>
            <a:srgbClr val="193968"/>
          </a:solidFill>
          <a:ln>
            <a:solidFill>
              <a:srgbClr val="5D8B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CC18B9EC-0A7A-D140-9F66-FBD45389282D}"/>
              </a:ext>
            </a:extLst>
          </p:cNvPr>
          <p:cNvCxnSpPr/>
          <p:nvPr userDrawn="1"/>
        </p:nvCxnSpPr>
        <p:spPr>
          <a:xfrm>
            <a:off x="1985210" y="2034698"/>
            <a:ext cx="3623629" cy="0"/>
          </a:xfrm>
          <a:prstGeom prst="line">
            <a:avLst/>
          </a:prstGeom>
          <a:ln>
            <a:solidFill>
              <a:srgbClr val="5D8B7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86A69E0-B20C-4F41-BC2E-3DE7046AF80C}"/>
              </a:ext>
            </a:extLst>
          </p:cNvPr>
          <p:cNvSpPr/>
          <p:nvPr userDrawn="1"/>
        </p:nvSpPr>
        <p:spPr>
          <a:xfrm>
            <a:off x="6422741" y="1570765"/>
            <a:ext cx="1111590" cy="1216725"/>
          </a:xfrm>
          <a:prstGeom prst="rect">
            <a:avLst/>
          </a:prstGeom>
          <a:solidFill>
            <a:srgbClr val="193968"/>
          </a:solidFill>
          <a:ln>
            <a:solidFill>
              <a:srgbClr val="5D8B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CACF2C8A-240F-CA48-B754-F27FBC61AF5B}"/>
              </a:ext>
            </a:extLst>
          </p:cNvPr>
          <p:cNvCxnSpPr/>
          <p:nvPr userDrawn="1"/>
        </p:nvCxnSpPr>
        <p:spPr>
          <a:xfrm>
            <a:off x="7730171" y="2034698"/>
            <a:ext cx="3623629" cy="0"/>
          </a:xfrm>
          <a:prstGeom prst="line">
            <a:avLst/>
          </a:prstGeom>
          <a:ln>
            <a:solidFill>
              <a:srgbClr val="5D8B7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DF4D3A0-BFD7-4741-B690-FAD2FE27D056}"/>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2" name="Content Placeholder 5">
            <a:extLst>
              <a:ext uri="{FF2B5EF4-FFF2-40B4-BE49-F238E27FC236}">
                <a16:creationId xmlns:a16="http://schemas.microsoft.com/office/drawing/2014/main" id="{179635DD-05CD-FE45-80AB-58CA88082A5B}"/>
              </a:ext>
            </a:extLst>
          </p:cNvPr>
          <p:cNvSpPr>
            <a:spLocks noGrp="1"/>
          </p:cNvSpPr>
          <p:nvPr>
            <p:ph sz="quarter" idx="13" hasCustomPrompt="1"/>
          </p:nvPr>
        </p:nvSpPr>
        <p:spPr>
          <a:xfrm>
            <a:off x="677780" y="3770592"/>
            <a:ext cx="5193756" cy="2741149"/>
          </a:xfrm>
        </p:spPr>
        <p:txBody>
          <a:bodyPr>
            <a:normAutofit/>
          </a:bodyPr>
          <a:lstStyle>
            <a:lvl1pPr marL="0" indent="0">
              <a:buNone/>
              <a:defRPr sz="2800" b="1">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a:t>
            </a:r>
          </a:p>
        </p:txBody>
      </p:sp>
      <p:sp>
        <p:nvSpPr>
          <p:cNvPr id="13" name="Content Placeholder 5">
            <a:extLst>
              <a:ext uri="{FF2B5EF4-FFF2-40B4-BE49-F238E27FC236}">
                <a16:creationId xmlns:a16="http://schemas.microsoft.com/office/drawing/2014/main" id="{63691464-0491-5A4F-94C2-FB7440B5A6BA}"/>
              </a:ext>
            </a:extLst>
          </p:cNvPr>
          <p:cNvSpPr>
            <a:spLocks noGrp="1"/>
          </p:cNvSpPr>
          <p:nvPr>
            <p:ph sz="quarter" idx="14" hasCustomPrompt="1"/>
          </p:nvPr>
        </p:nvSpPr>
        <p:spPr>
          <a:xfrm>
            <a:off x="6398356" y="3770592"/>
            <a:ext cx="5193756" cy="2741149"/>
          </a:xfrm>
        </p:spPr>
        <p:txBody>
          <a:bodyPr>
            <a:normAutofit/>
          </a:bodyPr>
          <a:lstStyle>
            <a:lvl1pPr marL="0" indent="0">
              <a:buNone/>
              <a:defRPr sz="2800" b="1">
                <a:solidFill>
                  <a:schemeClr val="tx1"/>
                </a:solidFill>
              </a:defRPr>
            </a:lvl1pPr>
            <a:lvl2pPr marL="800100" indent="-342900">
              <a:buClr>
                <a:srgbClr val="5D8B72"/>
              </a:buClr>
              <a:buFont typeface="Wingdings" pitchFamily="2" charset="2"/>
              <a:buChar char="§"/>
              <a:defRPr sz="2800">
                <a:solidFill>
                  <a:schemeClr val="tx1"/>
                </a:solidFill>
              </a:defRPr>
            </a:lvl2pPr>
            <a:lvl3pPr marL="914400" indent="0">
              <a:buNone/>
              <a:defRPr/>
            </a:lvl3pPr>
            <a:lvl4pPr marL="1371600" indent="0">
              <a:buNone/>
              <a:defRPr/>
            </a:lvl4pPr>
            <a:lvl5pPr marL="1828800" indent="0">
              <a:buNone/>
              <a:defRPr/>
            </a:lvl5pPr>
          </a:lstStyle>
          <a:p>
            <a:pPr lvl="0"/>
            <a:r>
              <a:rPr lang="en-US" dirty="0"/>
              <a:t>Object</a:t>
            </a:r>
          </a:p>
        </p:txBody>
      </p:sp>
      <p:sp>
        <p:nvSpPr>
          <p:cNvPr id="14" name="Title 1">
            <a:extLst>
              <a:ext uri="{FF2B5EF4-FFF2-40B4-BE49-F238E27FC236}">
                <a16:creationId xmlns:a16="http://schemas.microsoft.com/office/drawing/2014/main" id="{587DA987-E557-C94A-9886-F3C9C9952EC0}"/>
              </a:ext>
            </a:extLst>
          </p:cNvPr>
          <p:cNvSpPr>
            <a:spLocks noGrp="1"/>
          </p:cNvSpPr>
          <p:nvPr>
            <p:ph type="title"/>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5" name="Picture Placeholder 4">
            <a:extLst>
              <a:ext uri="{FF2B5EF4-FFF2-40B4-BE49-F238E27FC236}">
                <a16:creationId xmlns:a16="http://schemas.microsoft.com/office/drawing/2014/main" id="{BB038C65-F794-324B-BD5E-CC8D411B5032}"/>
              </a:ext>
            </a:extLst>
          </p:cNvPr>
          <p:cNvSpPr>
            <a:spLocks noGrp="1"/>
          </p:cNvSpPr>
          <p:nvPr>
            <p:ph type="pic" sz="quarter" idx="10" hasCustomPrompt="1"/>
          </p:nvPr>
        </p:nvSpPr>
        <p:spPr>
          <a:xfrm>
            <a:off x="767644" y="1741678"/>
            <a:ext cx="965282" cy="891293"/>
          </a:xfrm>
        </p:spPr>
        <p:txBody>
          <a:bodyPr>
            <a:normAutofit/>
          </a:bodyPr>
          <a:lstStyle>
            <a:lvl1pPr marL="0" indent="0" algn="ctr">
              <a:buNone/>
              <a:defRPr sz="1600">
                <a:solidFill>
                  <a:schemeClr val="bg1"/>
                </a:solidFill>
              </a:defRPr>
            </a:lvl1pPr>
          </a:lstStyle>
          <a:p>
            <a:r>
              <a:rPr lang="en-US" dirty="0"/>
              <a:t>Icon</a:t>
            </a:r>
          </a:p>
        </p:txBody>
      </p:sp>
      <p:sp>
        <p:nvSpPr>
          <p:cNvPr id="16" name="Picture Placeholder 4">
            <a:extLst>
              <a:ext uri="{FF2B5EF4-FFF2-40B4-BE49-F238E27FC236}">
                <a16:creationId xmlns:a16="http://schemas.microsoft.com/office/drawing/2014/main" id="{DF2A2CAF-EFFF-694D-AE7A-5BED27DAA997}"/>
              </a:ext>
            </a:extLst>
          </p:cNvPr>
          <p:cNvSpPr>
            <a:spLocks noGrp="1"/>
          </p:cNvSpPr>
          <p:nvPr>
            <p:ph type="pic" sz="quarter" idx="15" hasCustomPrompt="1"/>
          </p:nvPr>
        </p:nvSpPr>
        <p:spPr>
          <a:xfrm>
            <a:off x="6491111" y="1741678"/>
            <a:ext cx="965282" cy="891293"/>
          </a:xfrm>
        </p:spPr>
        <p:txBody>
          <a:bodyPr>
            <a:normAutofit/>
          </a:bodyPr>
          <a:lstStyle>
            <a:lvl1pPr marL="0" indent="0" algn="ctr">
              <a:buNone/>
              <a:defRPr sz="1600">
                <a:solidFill>
                  <a:schemeClr val="bg1"/>
                </a:solidFill>
              </a:defRPr>
            </a:lvl1pPr>
          </a:lstStyle>
          <a:p>
            <a:r>
              <a:rPr lang="en-US" dirty="0"/>
              <a:t>Icon</a:t>
            </a:r>
          </a:p>
        </p:txBody>
      </p:sp>
      <p:sp>
        <p:nvSpPr>
          <p:cNvPr id="17" name="Text Placeholder 20">
            <a:extLst>
              <a:ext uri="{FF2B5EF4-FFF2-40B4-BE49-F238E27FC236}">
                <a16:creationId xmlns:a16="http://schemas.microsoft.com/office/drawing/2014/main" id="{40BC7C3B-34FA-254D-AD62-1A014093DE46}"/>
              </a:ext>
            </a:extLst>
          </p:cNvPr>
          <p:cNvSpPr>
            <a:spLocks noGrp="1"/>
          </p:cNvSpPr>
          <p:nvPr>
            <p:ph type="body" sz="quarter" idx="16" hasCustomPrompt="1"/>
          </p:nvPr>
        </p:nvSpPr>
        <p:spPr>
          <a:xfrm>
            <a:off x="1984279" y="2143956"/>
            <a:ext cx="3887257" cy="1398948"/>
          </a:xfrm>
        </p:spPr>
        <p:txBody>
          <a:bodyPr>
            <a:noAutofit/>
          </a:bodyPr>
          <a:lstStyle>
            <a:lvl1pPr marL="0" indent="0" algn="l">
              <a:buNone/>
              <a:defRPr sz="1900"/>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a:t>
            </a:r>
          </a:p>
        </p:txBody>
      </p:sp>
      <p:sp>
        <p:nvSpPr>
          <p:cNvPr id="18" name="Text Placeholder 20">
            <a:extLst>
              <a:ext uri="{FF2B5EF4-FFF2-40B4-BE49-F238E27FC236}">
                <a16:creationId xmlns:a16="http://schemas.microsoft.com/office/drawing/2014/main" id="{66FD5739-E9A2-A34B-8072-F9B92F4C0633}"/>
              </a:ext>
            </a:extLst>
          </p:cNvPr>
          <p:cNvSpPr>
            <a:spLocks noGrp="1"/>
          </p:cNvSpPr>
          <p:nvPr>
            <p:ph type="body" sz="quarter" idx="17" hasCustomPrompt="1"/>
          </p:nvPr>
        </p:nvSpPr>
        <p:spPr>
          <a:xfrm>
            <a:off x="7754885" y="2143956"/>
            <a:ext cx="3837227" cy="1398948"/>
          </a:xfrm>
        </p:spPr>
        <p:txBody>
          <a:bodyPr>
            <a:noAutofit/>
          </a:bodyPr>
          <a:lstStyle>
            <a:lvl1pPr marL="0" indent="0" algn="l">
              <a:buNone/>
              <a:defRPr sz="1900"/>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Lorem ipsum dolor sit </a:t>
            </a:r>
            <a:r>
              <a:rPr lang="en-US" dirty="0" err="1">
                <a:latin typeface="Calibri" panose="020F0502020204030204" pitchFamily="34" charset="0"/>
                <a:ea typeface="Arial" charset="0"/>
                <a:cs typeface="Calibri" panose="020F0502020204030204" pitchFamily="34" charset="0"/>
              </a:rPr>
              <a:t>amet</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consectetuer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adipiscing</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elit</a:t>
            </a:r>
            <a:r>
              <a:rPr lang="en-US" dirty="0">
                <a:latin typeface="Calibri" panose="020F0502020204030204" pitchFamily="34" charset="0"/>
                <a:ea typeface="Arial" charset="0"/>
                <a:cs typeface="Calibri" panose="020F0502020204030204" pitchFamily="34" charset="0"/>
              </a:rPr>
              <a:t>. Maecenas </a:t>
            </a:r>
            <a:r>
              <a:rPr lang="en-US" dirty="0" err="1">
                <a:latin typeface="Calibri" panose="020F0502020204030204" pitchFamily="34" charset="0"/>
                <a:ea typeface="Arial" charset="0"/>
                <a:cs typeface="Calibri" panose="020F0502020204030204" pitchFamily="34" charset="0"/>
              </a:rPr>
              <a:t>porttitor</a:t>
            </a:r>
            <a:r>
              <a:rPr lang="en-US" dirty="0">
                <a:latin typeface="Calibri" panose="020F0502020204030204" pitchFamily="34" charset="0"/>
                <a:ea typeface="Arial"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congue</a:t>
            </a:r>
            <a:r>
              <a:rPr lang="en-US" dirty="0">
                <a:latin typeface="Calibri" panose="020F0502020204030204" pitchFamily="34" charset="0"/>
                <a:ea typeface="Arial" charset="0"/>
                <a:cs typeface="Calibri" panose="020F0502020204030204" pitchFamily="34" charset="0"/>
              </a:rPr>
              <a:t>.</a:t>
            </a:r>
          </a:p>
        </p:txBody>
      </p:sp>
      <p:sp>
        <p:nvSpPr>
          <p:cNvPr id="19" name="Text Placeholder 20">
            <a:extLst>
              <a:ext uri="{FF2B5EF4-FFF2-40B4-BE49-F238E27FC236}">
                <a16:creationId xmlns:a16="http://schemas.microsoft.com/office/drawing/2014/main" id="{8A1F4E7F-4E0B-2F48-9974-9EEC9B089D3D}"/>
              </a:ext>
            </a:extLst>
          </p:cNvPr>
          <p:cNvSpPr>
            <a:spLocks noGrp="1"/>
          </p:cNvSpPr>
          <p:nvPr>
            <p:ph type="body" sz="quarter" idx="18" hasCustomPrompt="1"/>
          </p:nvPr>
        </p:nvSpPr>
        <p:spPr>
          <a:xfrm>
            <a:off x="1984279" y="1570765"/>
            <a:ext cx="3887257" cy="382436"/>
          </a:xfrm>
        </p:spPr>
        <p:txBody>
          <a:bodyPr>
            <a:noAutofit/>
          </a:bodyPr>
          <a:lstStyle>
            <a:lvl1pPr marL="0" indent="0" algn="l">
              <a:buNone/>
              <a:defRPr sz="2400">
                <a:solidFill>
                  <a:srgbClr val="002060"/>
                </a:solidFill>
              </a:defRPr>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Title</a:t>
            </a:r>
          </a:p>
        </p:txBody>
      </p:sp>
      <p:sp>
        <p:nvSpPr>
          <p:cNvPr id="20" name="Text Placeholder 20">
            <a:extLst>
              <a:ext uri="{FF2B5EF4-FFF2-40B4-BE49-F238E27FC236}">
                <a16:creationId xmlns:a16="http://schemas.microsoft.com/office/drawing/2014/main" id="{0748AE88-65A5-7C45-962F-B9D47730013E}"/>
              </a:ext>
            </a:extLst>
          </p:cNvPr>
          <p:cNvSpPr>
            <a:spLocks noGrp="1"/>
          </p:cNvSpPr>
          <p:nvPr>
            <p:ph type="body" sz="quarter" idx="19" hasCustomPrompt="1"/>
          </p:nvPr>
        </p:nvSpPr>
        <p:spPr>
          <a:xfrm>
            <a:off x="7742527" y="1570765"/>
            <a:ext cx="3837227" cy="382436"/>
          </a:xfrm>
        </p:spPr>
        <p:txBody>
          <a:bodyPr>
            <a:noAutofit/>
          </a:bodyPr>
          <a:lstStyle>
            <a:lvl1pPr marL="0" indent="0" algn="l">
              <a:buNone/>
              <a:defRPr sz="2400">
                <a:solidFill>
                  <a:srgbClr val="002060"/>
                </a:solidFill>
              </a:defRPr>
            </a:lvl1pPr>
            <a:lvl2pPr>
              <a:defRPr sz="1600"/>
            </a:lvl2pPr>
            <a:lvl3pPr>
              <a:defRPr sz="1400"/>
            </a:lvl3pPr>
            <a:lvl4pPr>
              <a:defRPr sz="1200"/>
            </a:lvl4pPr>
            <a:lvl5pPr>
              <a:defRPr sz="1200"/>
            </a:lvl5pPr>
          </a:lstStyle>
          <a:p>
            <a:r>
              <a:rPr lang="en-US" dirty="0">
                <a:latin typeface="Calibri" panose="020F0502020204030204" pitchFamily="34" charset="0"/>
                <a:ea typeface="Arial" charset="0"/>
                <a:cs typeface="Calibri" panose="020F0502020204030204" pitchFamily="34" charset="0"/>
              </a:rPr>
              <a:t>Title</a:t>
            </a:r>
          </a:p>
        </p:txBody>
      </p:sp>
    </p:spTree>
    <p:extLst>
      <p:ext uri="{BB962C8B-B14F-4D97-AF65-F5344CB8AC3E}">
        <p14:creationId xmlns:p14="http://schemas.microsoft.com/office/powerpoint/2010/main" val="3836074155"/>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43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2A621-B74F-3A41-A866-D2CD7F26E2C4}"/>
              </a:ext>
            </a:extLst>
          </p:cNvPr>
          <p:cNvPicPr>
            <a:picLocks noChangeAspect="1"/>
          </p:cNvPicPr>
          <p:nvPr userDrawn="1"/>
        </p:nvPicPr>
        <p:blipFill>
          <a:blip r:embed="rId2"/>
          <a:stretch>
            <a:fillRect/>
          </a:stretch>
        </p:blipFill>
        <p:spPr>
          <a:xfrm>
            <a:off x="-4" y="0"/>
            <a:ext cx="12195655" cy="5737886"/>
          </a:xfrm>
          <a:prstGeom prst="rect">
            <a:avLst/>
          </a:prstGeom>
        </p:spPr>
      </p:pic>
      <p:sp>
        <p:nvSpPr>
          <p:cNvPr id="2" name="Title 1">
            <a:extLst>
              <a:ext uri="{FF2B5EF4-FFF2-40B4-BE49-F238E27FC236}">
                <a16:creationId xmlns:a16="http://schemas.microsoft.com/office/drawing/2014/main" id="{1B3A74CB-75CA-FB48-A8B5-239B7A321153}"/>
              </a:ext>
            </a:extLst>
          </p:cNvPr>
          <p:cNvSpPr>
            <a:spLocks noGrp="1"/>
          </p:cNvSpPr>
          <p:nvPr>
            <p:ph type="title"/>
          </p:nvPr>
        </p:nvSpPr>
        <p:spPr>
          <a:xfrm>
            <a:off x="497840" y="1253809"/>
            <a:ext cx="10515600" cy="1325563"/>
          </a:xfrm>
        </p:spPr>
        <p:txBody>
          <a:bodyPr>
            <a:norm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DF795348-E952-2E4A-B6F1-C0FE7ADEFF5A}"/>
              </a:ext>
            </a:extLst>
          </p:cNvPr>
          <p:cNvPicPr>
            <a:picLocks noChangeAspect="1"/>
          </p:cNvPicPr>
          <p:nvPr userDrawn="1"/>
        </p:nvPicPr>
        <p:blipFill>
          <a:blip r:embed="rId3"/>
          <a:stretch>
            <a:fillRect/>
          </a:stretch>
        </p:blipFill>
        <p:spPr>
          <a:xfrm>
            <a:off x="-5804" y="5590112"/>
            <a:ext cx="12192001" cy="1267887"/>
          </a:xfrm>
          <a:prstGeom prst="rect">
            <a:avLst/>
          </a:prstGeom>
        </p:spPr>
      </p:pic>
      <p:cxnSp>
        <p:nvCxnSpPr>
          <p:cNvPr id="13" name="Straight Connector 12">
            <a:extLst>
              <a:ext uri="{FF2B5EF4-FFF2-40B4-BE49-F238E27FC236}">
                <a16:creationId xmlns:a16="http://schemas.microsoft.com/office/drawing/2014/main" id="{33E6F119-D7E5-DE4E-A9F5-72940F83BFA5}"/>
              </a:ext>
            </a:extLst>
          </p:cNvPr>
          <p:cNvCxnSpPr>
            <a:cxnSpLocks/>
          </p:cNvCxnSpPr>
          <p:nvPr userDrawn="1"/>
        </p:nvCxnSpPr>
        <p:spPr>
          <a:xfrm>
            <a:off x="0" y="5590112"/>
            <a:ext cx="12186197"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117FCBB-E158-AB44-BD1F-E332C48A85FF}"/>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pic>
        <p:nvPicPr>
          <p:cNvPr id="8" name="Picture 7">
            <a:extLst>
              <a:ext uri="{FF2B5EF4-FFF2-40B4-BE49-F238E27FC236}">
                <a16:creationId xmlns:a16="http://schemas.microsoft.com/office/drawing/2014/main" id="{50B58202-31F7-CE4A-9978-3C1A0749C237}"/>
              </a:ext>
            </a:extLst>
          </p:cNvPr>
          <p:cNvPicPr>
            <a:picLocks noChangeAspect="1"/>
          </p:cNvPicPr>
          <p:nvPr userDrawn="1"/>
        </p:nvPicPr>
        <p:blipFill>
          <a:blip r:embed="rId4"/>
          <a:stretch>
            <a:fillRect/>
          </a:stretch>
        </p:blipFill>
        <p:spPr>
          <a:xfrm>
            <a:off x="359617" y="6004119"/>
            <a:ext cx="3973068" cy="524744"/>
          </a:xfrm>
          <a:prstGeom prst="rect">
            <a:avLst/>
          </a:prstGeom>
        </p:spPr>
      </p:pic>
    </p:spTree>
    <p:extLst>
      <p:ext uri="{BB962C8B-B14F-4D97-AF65-F5344CB8AC3E}">
        <p14:creationId xmlns:p14="http://schemas.microsoft.com/office/powerpoint/2010/main" val="3400643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3FAEA8-EB98-4C44-97DB-4584FF5EF60E}"/>
              </a:ext>
            </a:extLst>
          </p:cNvPr>
          <p:cNvPicPr>
            <a:picLocks noChangeAspect="1"/>
          </p:cNvPicPr>
          <p:nvPr userDrawn="1"/>
        </p:nvPicPr>
        <p:blipFill>
          <a:blip r:embed="rId2"/>
          <a:stretch>
            <a:fillRect/>
          </a:stretch>
        </p:blipFill>
        <p:spPr>
          <a:xfrm>
            <a:off x="1" y="0"/>
            <a:ext cx="12228755" cy="6878675"/>
          </a:xfrm>
          <a:prstGeom prst="rect">
            <a:avLst/>
          </a:prstGeom>
        </p:spPr>
      </p:pic>
      <p:sp>
        <p:nvSpPr>
          <p:cNvPr id="35" name="Rectangle 34">
            <a:extLst>
              <a:ext uri="{FF2B5EF4-FFF2-40B4-BE49-F238E27FC236}">
                <a16:creationId xmlns:a16="http://schemas.microsoft.com/office/drawing/2014/main" id="{796E3922-80F1-674E-82A0-ED8BFD479437}"/>
              </a:ext>
            </a:extLst>
          </p:cNvPr>
          <p:cNvSpPr/>
          <p:nvPr userDrawn="1"/>
        </p:nvSpPr>
        <p:spPr>
          <a:xfrm>
            <a:off x="4254199" y="3263602"/>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F112221-1811-C34E-883D-3E87A1E2F20B}"/>
              </a:ext>
            </a:extLst>
          </p:cNvPr>
          <p:cNvSpPr/>
          <p:nvPr userDrawn="1"/>
        </p:nvSpPr>
        <p:spPr>
          <a:xfrm>
            <a:off x="4254199" y="1589401"/>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019D9D0-DC53-7C4D-8B70-66C6E379CE98}"/>
              </a:ext>
            </a:extLst>
          </p:cNvPr>
          <p:cNvSpPr/>
          <p:nvPr userDrawn="1"/>
        </p:nvSpPr>
        <p:spPr>
          <a:xfrm>
            <a:off x="4254199" y="4971075"/>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endParaRPr lang="en-US" dirty="0">
              <a:solidFill>
                <a:srgbClr val="153259"/>
              </a:solidFill>
              <a:cs typeface="Arial" panose="020B0604020202020204" pitchFamily="34" charset="0"/>
            </a:endParaRPr>
          </a:p>
        </p:txBody>
      </p:sp>
      <p:sp>
        <p:nvSpPr>
          <p:cNvPr id="38" name="Rectangle 37">
            <a:extLst>
              <a:ext uri="{FF2B5EF4-FFF2-40B4-BE49-F238E27FC236}">
                <a16:creationId xmlns:a16="http://schemas.microsoft.com/office/drawing/2014/main" id="{279AC5F4-932A-7844-BB3D-C9CB97378AEC}"/>
              </a:ext>
            </a:extLst>
          </p:cNvPr>
          <p:cNvSpPr/>
          <p:nvPr userDrawn="1"/>
        </p:nvSpPr>
        <p:spPr>
          <a:xfrm>
            <a:off x="8039266" y="3263602"/>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61FA1A4-2D9E-C443-9EC6-2B139AF14205}"/>
              </a:ext>
            </a:extLst>
          </p:cNvPr>
          <p:cNvSpPr/>
          <p:nvPr userDrawn="1"/>
        </p:nvSpPr>
        <p:spPr>
          <a:xfrm>
            <a:off x="8039266" y="1589401"/>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1073F2A-5716-F747-8DF2-3D58169069D5}"/>
              </a:ext>
            </a:extLst>
          </p:cNvPr>
          <p:cNvSpPr/>
          <p:nvPr userDrawn="1"/>
        </p:nvSpPr>
        <p:spPr>
          <a:xfrm>
            <a:off x="8039266" y="4971075"/>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endParaRPr lang="en-US" dirty="0">
              <a:solidFill>
                <a:srgbClr val="153259"/>
              </a:solidFill>
              <a:cs typeface="Arial" panose="020B0604020202020204" pitchFamily="34" charset="0"/>
            </a:endParaRPr>
          </a:p>
        </p:txBody>
      </p:sp>
      <p:sp>
        <p:nvSpPr>
          <p:cNvPr id="9" name="Rectangle 8">
            <a:extLst>
              <a:ext uri="{FF2B5EF4-FFF2-40B4-BE49-F238E27FC236}">
                <a16:creationId xmlns:a16="http://schemas.microsoft.com/office/drawing/2014/main" id="{6967735D-AF38-2048-8273-E41AD16C9CC9}"/>
              </a:ext>
            </a:extLst>
          </p:cNvPr>
          <p:cNvSpPr/>
          <p:nvPr userDrawn="1"/>
        </p:nvSpPr>
        <p:spPr>
          <a:xfrm>
            <a:off x="455635" y="3263602"/>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DEAE293-5074-4942-AFA0-C9EBA7D80D52}"/>
              </a:ext>
            </a:extLst>
          </p:cNvPr>
          <p:cNvSpPr/>
          <p:nvPr userDrawn="1"/>
        </p:nvSpPr>
        <p:spPr>
          <a:xfrm>
            <a:off x="455635" y="1589401"/>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6D9C3D3B-E4CB-0345-BC42-57DB04C4EB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58094" y="1988526"/>
            <a:ext cx="819195" cy="819195"/>
          </a:xfrm>
          <a:prstGeom prst="rect">
            <a:avLst/>
          </a:prstGeom>
        </p:spPr>
      </p:pic>
      <p:pic>
        <p:nvPicPr>
          <p:cNvPr id="14" name="Picture 13">
            <a:extLst>
              <a:ext uri="{FF2B5EF4-FFF2-40B4-BE49-F238E27FC236}">
                <a16:creationId xmlns:a16="http://schemas.microsoft.com/office/drawing/2014/main" id="{C9019B94-DB7D-EC4B-9592-9F388ED6C72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8103581" y="3718760"/>
            <a:ext cx="781241" cy="781241"/>
          </a:xfrm>
          <a:prstGeom prst="rect">
            <a:avLst/>
          </a:prstGeom>
        </p:spPr>
      </p:pic>
      <p:sp>
        <p:nvSpPr>
          <p:cNvPr id="15" name="TextBox 14">
            <a:extLst>
              <a:ext uri="{FF2B5EF4-FFF2-40B4-BE49-F238E27FC236}">
                <a16:creationId xmlns:a16="http://schemas.microsoft.com/office/drawing/2014/main" id="{79F64031-469F-BE40-B03A-BF0D977C543A}"/>
              </a:ext>
            </a:extLst>
          </p:cNvPr>
          <p:cNvSpPr txBox="1"/>
          <p:nvPr userDrawn="1"/>
        </p:nvSpPr>
        <p:spPr>
          <a:xfrm>
            <a:off x="8799238" y="1725157"/>
            <a:ext cx="2938977"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2 CAMPUSES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GAITHERSBURG, MD [HQ] BOULDER, CO</a:t>
            </a:r>
          </a:p>
        </p:txBody>
      </p:sp>
      <p:sp>
        <p:nvSpPr>
          <p:cNvPr id="16" name="TextBox 15">
            <a:extLst>
              <a:ext uri="{FF2B5EF4-FFF2-40B4-BE49-F238E27FC236}">
                <a16:creationId xmlns:a16="http://schemas.microsoft.com/office/drawing/2014/main" id="{45FC01BF-48F6-504B-8AC7-7001A42ED7E4}"/>
              </a:ext>
            </a:extLst>
          </p:cNvPr>
          <p:cNvSpPr txBox="1"/>
          <p:nvPr userDrawn="1"/>
        </p:nvSpPr>
        <p:spPr>
          <a:xfrm>
            <a:off x="2094043" y="3495549"/>
            <a:ext cx="16508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3,500+ </a:t>
            </a: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ASSOCIATES</a:t>
            </a:r>
          </a:p>
        </p:txBody>
      </p:sp>
      <p:sp>
        <p:nvSpPr>
          <p:cNvPr id="17" name="TextBox 16">
            <a:extLst>
              <a:ext uri="{FF2B5EF4-FFF2-40B4-BE49-F238E27FC236}">
                <a16:creationId xmlns:a16="http://schemas.microsoft.com/office/drawing/2014/main" id="{A31995C5-3C7C-1F43-B9C5-C398C8E2C4BF}"/>
              </a:ext>
            </a:extLst>
          </p:cNvPr>
          <p:cNvSpPr txBox="1"/>
          <p:nvPr userDrawn="1"/>
        </p:nvSpPr>
        <p:spPr>
          <a:xfrm>
            <a:off x="5683795" y="3403820"/>
            <a:ext cx="190985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COLLABORATIVE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INSTITUTES</a:t>
            </a:r>
            <a:endParaRPr kumimoji="0" lang="en-US" sz="18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endParaRPr>
          </a:p>
        </p:txBody>
      </p:sp>
      <p:sp>
        <p:nvSpPr>
          <p:cNvPr id="18" name="TextBox 17">
            <a:extLst>
              <a:ext uri="{FF2B5EF4-FFF2-40B4-BE49-F238E27FC236}">
                <a16:creationId xmlns:a16="http://schemas.microsoft.com/office/drawing/2014/main" id="{14D35E20-CBC2-8D4B-AB5F-FDF3B4DD77FA}"/>
              </a:ext>
            </a:extLst>
          </p:cNvPr>
          <p:cNvSpPr txBox="1"/>
          <p:nvPr userDrawn="1"/>
        </p:nvSpPr>
        <p:spPr>
          <a:xfrm>
            <a:off x="5614871" y="1680959"/>
            <a:ext cx="190985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NOBEL PRIZES</a:t>
            </a:r>
          </a:p>
        </p:txBody>
      </p:sp>
      <p:sp>
        <p:nvSpPr>
          <p:cNvPr id="19" name="TextBox 18">
            <a:extLst>
              <a:ext uri="{FF2B5EF4-FFF2-40B4-BE49-F238E27FC236}">
                <a16:creationId xmlns:a16="http://schemas.microsoft.com/office/drawing/2014/main" id="{3A1466ED-0794-B742-B10D-198B2E4D7639}"/>
              </a:ext>
            </a:extLst>
          </p:cNvPr>
          <p:cNvSpPr txBox="1"/>
          <p:nvPr userDrawn="1"/>
        </p:nvSpPr>
        <p:spPr>
          <a:xfrm>
            <a:off x="8935437" y="3371504"/>
            <a:ext cx="249398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400+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BUSINESSES USING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NIST FACILITIES</a:t>
            </a:r>
          </a:p>
        </p:txBody>
      </p:sp>
      <p:pic>
        <p:nvPicPr>
          <p:cNvPr id="20" name="Picture 19">
            <a:extLst>
              <a:ext uri="{FF2B5EF4-FFF2-40B4-BE49-F238E27FC236}">
                <a16:creationId xmlns:a16="http://schemas.microsoft.com/office/drawing/2014/main" id="{A8E1F1E8-23EC-504B-B3ED-DA48B06E53BF}"/>
              </a:ext>
            </a:extLst>
          </p:cNvPr>
          <p:cNvPicPr>
            <a:picLocks noChangeAspect="1"/>
          </p:cNvPicPr>
          <p:nvPr userDrawn="1"/>
        </p:nvPicPr>
        <p:blipFill>
          <a:blip r:embed="rId5"/>
          <a:stretch>
            <a:fillRect/>
          </a:stretch>
        </p:blipFill>
        <p:spPr>
          <a:xfrm>
            <a:off x="924400" y="1753654"/>
            <a:ext cx="860897" cy="860897"/>
          </a:xfrm>
          <a:prstGeom prst="rect">
            <a:avLst/>
          </a:prstGeom>
        </p:spPr>
      </p:pic>
      <p:pic>
        <p:nvPicPr>
          <p:cNvPr id="21" name="Picture 20">
            <a:extLst>
              <a:ext uri="{FF2B5EF4-FFF2-40B4-BE49-F238E27FC236}">
                <a16:creationId xmlns:a16="http://schemas.microsoft.com/office/drawing/2014/main" id="{CCF7B0BF-AD17-A246-BC90-25B221DBBAFD}"/>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24400" y="3495549"/>
            <a:ext cx="814711" cy="814711"/>
          </a:xfrm>
          <a:prstGeom prst="rect">
            <a:avLst/>
          </a:prstGeom>
        </p:spPr>
      </p:pic>
      <p:pic>
        <p:nvPicPr>
          <p:cNvPr id="22" name="Picture 21">
            <a:extLst>
              <a:ext uri="{FF2B5EF4-FFF2-40B4-BE49-F238E27FC236}">
                <a16:creationId xmlns:a16="http://schemas.microsoft.com/office/drawing/2014/main" id="{44A29517-6825-3940-A765-BE78AB76922E}"/>
              </a:ext>
            </a:extLst>
          </p:cNvPr>
          <p:cNvPicPr>
            <a:picLocks noChangeAspect="1"/>
          </p:cNvPicPr>
          <p:nvPr userDrawn="1"/>
        </p:nvPicPr>
        <p:blipFill>
          <a:blip r:embed="rId7"/>
          <a:stretch>
            <a:fillRect/>
          </a:stretch>
        </p:blipFill>
        <p:spPr>
          <a:xfrm>
            <a:off x="4554043" y="3581773"/>
            <a:ext cx="967532" cy="967532"/>
          </a:xfrm>
          <a:prstGeom prst="rect">
            <a:avLst/>
          </a:prstGeom>
        </p:spPr>
      </p:pic>
      <p:pic>
        <p:nvPicPr>
          <p:cNvPr id="23" name="Picture 22">
            <a:extLst>
              <a:ext uri="{FF2B5EF4-FFF2-40B4-BE49-F238E27FC236}">
                <a16:creationId xmlns:a16="http://schemas.microsoft.com/office/drawing/2014/main" id="{776C1196-B270-EA45-BA25-19D47C24C7EF}"/>
              </a:ext>
            </a:extLst>
          </p:cNvPr>
          <p:cNvPicPr>
            <a:picLocks noChangeAspect="1"/>
          </p:cNvPicPr>
          <p:nvPr userDrawn="1"/>
        </p:nvPicPr>
        <p:blipFill>
          <a:blip r:embed="rId8"/>
          <a:stretch>
            <a:fillRect/>
          </a:stretch>
        </p:blipFill>
        <p:spPr>
          <a:xfrm>
            <a:off x="4486498" y="1841361"/>
            <a:ext cx="843319" cy="843319"/>
          </a:xfrm>
          <a:prstGeom prst="rect">
            <a:avLst/>
          </a:prstGeom>
        </p:spPr>
      </p:pic>
      <p:sp>
        <p:nvSpPr>
          <p:cNvPr id="24" name="TextBox 23">
            <a:extLst>
              <a:ext uri="{FF2B5EF4-FFF2-40B4-BE49-F238E27FC236}">
                <a16:creationId xmlns:a16="http://schemas.microsoft.com/office/drawing/2014/main" id="{CC4C7714-DD0A-564B-90CA-9E48019D4416}"/>
              </a:ext>
            </a:extLst>
          </p:cNvPr>
          <p:cNvSpPr txBox="1"/>
          <p:nvPr userDrawn="1"/>
        </p:nvSpPr>
        <p:spPr>
          <a:xfrm>
            <a:off x="2000530" y="1624482"/>
            <a:ext cx="216979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3,400+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FEDERAL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53259"/>
                </a:solidFill>
                <a:effectLst/>
                <a:uLnTx/>
                <a:uFillTx/>
                <a:latin typeface="Calibri" panose="020F0502020204030204"/>
                <a:ea typeface="+mn-ea"/>
                <a:cs typeface="Arial" panose="020B0604020202020204" pitchFamily="34" charset="0"/>
              </a:rPr>
              <a:t>EMPLOYEES</a:t>
            </a:r>
          </a:p>
        </p:txBody>
      </p:sp>
      <p:sp>
        <p:nvSpPr>
          <p:cNvPr id="25" name="Rectangle 24">
            <a:extLst>
              <a:ext uri="{FF2B5EF4-FFF2-40B4-BE49-F238E27FC236}">
                <a16:creationId xmlns:a16="http://schemas.microsoft.com/office/drawing/2014/main" id="{DB324670-24A7-8942-99CC-683B45DC853F}"/>
              </a:ext>
            </a:extLst>
          </p:cNvPr>
          <p:cNvSpPr/>
          <p:nvPr userDrawn="1"/>
        </p:nvSpPr>
        <p:spPr>
          <a:xfrm>
            <a:off x="455635" y="4971075"/>
            <a:ext cx="3665780" cy="150306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endParaRPr lang="en-US" dirty="0">
              <a:solidFill>
                <a:srgbClr val="153259"/>
              </a:solidFill>
              <a:cs typeface="Arial" panose="020B0604020202020204" pitchFamily="34" charset="0"/>
            </a:endParaRPr>
          </a:p>
        </p:txBody>
      </p:sp>
      <p:sp>
        <p:nvSpPr>
          <p:cNvPr id="28" name="Rectangle 27">
            <a:extLst>
              <a:ext uri="{FF2B5EF4-FFF2-40B4-BE49-F238E27FC236}">
                <a16:creationId xmlns:a16="http://schemas.microsoft.com/office/drawing/2014/main" id="{229BD56D-8D29-FC42-90CE-A2E6DBEE2C86}"/>
              </a:ext>
            </a:extLst>
          </p:cNvPr>
          <p:cNvSpPr/>
          <p:nvPr userDrawn="1"/>
        </p:nvSpPr>
        <p:spPr>
          <a:xfrm>
            <a:off x="1934394" y="5181034"/>
            <a:ext cx="2133121" cy="1089529"/>
          </a:xfrm>
          <a:prstGeom prst="rect">
            <a:avLst/>
          </a:prstGeom>
        </p:spPr>
        <p:txBody>
          <a:bodyPr wrap="square">
            <a:spAutoFit/>
          </a:bodyPr>
          <a:lstStyle/>
          <a:p>
            <a:pPr lvl="0">
              <a:lnSpc>
                <a:spcPct val="90000"/>
              </a:lnSpc>
              <a:defRPr/>
            </a:pPr>
            <a:r>
              <a:rPr lang="en-US" dirty="0">
                <a:solidFill>
                  <a:srgbClr val="153259"/>
                </a:solidFill>
                <a:cs typeface="Arial" panose="020B0604020202020204" pitchFamily="34" charset="0"/>
              </a:rPr>
              <a:t>NATIONAL OFFICE COORDINATING 14 MANUFACTURING INSTITUTES </a:t>
            </a:r>
          </a:p>
        </p:txBody>
      </p:sp>
      <p:sp>
        <p:nvSpPr>
          <p:cNvPr id="29" name="Rectangle 28">
            <a:extLst>
              <a:ext uri="{FF2B5EF4-FFF2-40B4-BE49-F238E27FC236}">
                <a16:creationId xmlns:a16="http://schemas.microsoft.com/office/drawing/2014/main" id="{4ABA4E52-3583-CA4C-8A59-D6C87C7939AC}"/>
              </a:ext>
            </a:extLst>
          </p:cNvPr>
          <p:cNvSpPr/>
          <p:nvPr userDrawn="1"/>
        </p:nvSpPr>
        <p:spPr>
          <a:xfrm>
            <a:off x="5436148" y="4937804"/>
            <a:ext cx="2507226" cy="1477328"/>
          </a:xfrm>
          <a:prstGeom prst="rect">
            <a:avLst/>
          </a:prstGeom>
        </p:spPr>
        <p:txBody>
          <a:bodyPr wrap="square">
            <a:spAutoFit/>
          </a:bodyPr>
          <a:lstStyle/>
          <a:p>
            <a:pPr lvl="0">
              <a:defRPr/>
            </a:pPr>
            <a:r>
              <a:rPr lang="en-US" sz="3600" b="1" dirty="0">
                <a:solidFill>
                  <a:srgbClr val="153259"/>
                </a:solidFill>
                <a:cs typeface="Arial" panose="020B0604020202020204" pitchFamily="34" charset="0"/>
              </a:rPr>
              <a:t>51 </a:t>
            </a:r>
          </a:p>
          <a:p>
            <a:pPr lvl="0">
              <a:defRPr/>
            </a:pPr>
            <a:r>
              <a:rPr lang="en-US" dirty="0">
                <a:solidFill>
                  <a:srgbClr val="153259"/>
                </a:solidFill>
                <a:cs typeface="Arial" panose="020B0604020202020204" pitchFamily="34" charset="0"/>
              </a:rPr>
              <a:t>MANUFACTURING EXTENSION PARTNERSHIP CENTERS</a:t>
            </a:r>
          </a:p>
        </p:txBody>
      </p:sp>
      <p:sp>
        <p:nvSpPr>
          <p:cNvPr id="30" name="Rectangle 29">
            <a:extLst>
              <a:ext uri="{FF2B5EF4-FFF2-40B4-BE49-F238E27FC236}">
                <a16:creationId xmlns:a16="http://schemas.microsoft.com/office/drawing/2014/main" id="{FD9E3CDD-30D1-2B4D-9388-C0A678481C2B}"/>
              </a:ext>
            </a:extLst>
          </p:cNvPr>
          <p:cNvSpPr/>
          <p:nvPr userDrawn="1"/>
        </p:nvSpPr>
        <p:spPr>
          <a:xfrm>
            <a:off x="9130174" y="5242033"/>
            <a:ext cx="2507226" cy="923330"/>
          </a:xfrm>
          <a:prstGeom prst="rect">
            <a:avLst/>
          </a:prstGeom>
        </p:spPr>
        <p:txBody>
          <a:bodyPr wrap="square">
            <a:spAutoFit/>
          </a:bodyPr>
          <a:lstStyle/>
          <a:p>
            <a:pPr lvl="0">
              <a:defRPr/>
            </a:pPr>
            <a:r>
              <a:rPr lang="en-US" dirty="0">
                <a:solidFill>
                  <a:srgbClr val="153259"/>
                </a:solidFill>
                <a:cs typeface="Arial" panose="020B0604020202020204" pitchFamily="34" charset="0"/>
              </a:rPr>
              <a:t>U.S. BALDRIGE PERFORMANCE EXCELLENCE PROGRAM</a:t>
            </a:r>
          </a:p>
        </p:txBody>
      </p:sp>
      <p:pic>
        <p:nvPicPr>
          <p:cNvPr id="31" name="Picture 30">
            <a:extLst>
              <a:ext uri="{FF2B5EF4-FFF2-40B4-BE49-F238E27FC236}">
                <a16:creationId xmlns:a16="http://schemas.microsoft.com/office/drawing/2014/main" id="{0D00AFC6-2C5C-4043-AA26-380A47C37770}"/>
              </a:ext>
            </a:extLst>
          </p:cNvPr>
          <p:cNvPicPr>
            <a:picLocks noChangeAspect="1"/>
          </p:cNvPicPr>
          <p:nvPr userDrawn="1"/>
        </p:nvPicPr>
        <p:blipFill>
          <a:blip r:embed="rId9" cstate="screen">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650005" y="5420326"/>
            <a:ext cx="1190544" cy="680132"/>
          </a:xfrm>
          <a:prstGeom prst="rect">
            <a:avLst/>
          </a:prstGeom>
          <a:effectLst>
            <a:glow rad="25400">
              <a:schemeClr val="bg1">
                <a:alpha val="60000"/>
              </a:schemeClr>
            </a:glow>
          </a:effectLst>
        </p:spPr>
      </p:pic>
      <p:pic>
        <p:nvPicPr>
          <p:cNvPr id="32" name="Picture 31">
            <a:extLst>
              <a:ext uri="{FF2B5EF4-FFF2-40B4-BE49-F238E27FC236}">
                <a16:creationId xmlns:a16="http://schemas.microsoft.com/office/drawing/2014/main" id="{56FA5F9C-E682-0347-92CC-DF3A6E9BDC0C}"/>
              </a:ext>
            </a:extLst>
          </p:cNvPr>
          <p:cNvPicPr>
            <a:picLocks noChangeAspect="1"/>
          </p:cNvPicPr>
          <p:nvPr userDrawn="1"/>
        </p:nvPicPr>
        <p:blipFill>
          <a:blip r:embed="rId8"/>
          <a:stretch>
            <a:fillRect/>
          </a:stretch>
        </p:blipFill>
        <p:spPr>
          <a:xfrm>
            <a:off x="8221144" y="5207468"/>
            <a:ext cx="843319" cy="843319"/>
          </a:xfrm>
          <a:prstGeom prst="rect">
            <a:avLst/>
          </a:prstGeom>
        </p:spPr>
      </p:pic>
      <p:pic>
        <p:nvPicPr>
          <p:cNvPr id="33" name="Picture 32">
            <a:extLst>
              <a:ext uri="{FF2B5EF4-FFF2-40B4-BE49-F238E27FC236}">
                <a16:creationId xmlns:a16="http://schemas.microsoft.com/office/drawing/2014/main" id="{D3F042BF-5E82-4144-AB34-25CC7FE9E99B}"/>
              </a:ext>
            </a:extLst>
          </p:cNvPr>
          <p:cNvPicPr>
            <a:picLocks noChangeAspect="1"/>
          </p:cNvPicPr>
          <p:nvPr userDrawn="1"/>
        </p:nvPicPr>
        <p:blipFill>
          <a:blip r:embed="rId7"/>
          <a:stretch>
            <a:fillRect/>
          </a:stretch>
        </p:blipFill>
        <p:spPr>
          <a:xfrm>
            <a:off x="4433446" y="5242033"/>
            <a:ext cx="967532" cy="967532"/>
          </a:xfrm>
          <a:prstGeom prst="rect">
            <a:avLst/>
          </a:prstGeom>
        </p:spPr>
      </p:pic>
      <p:sp>
        <p:nvSpPr>
          <p:cNvPr id="41" name="TextBox 40">
            <a:extLst>
              <a:ext uri="{FF2B5EF4-FFF2-40B4-BE49-F238E27FC236}">
                <a16:creationId xmlns:a16="http://schemas.microsoft.com/office/drawing/2014/main" id="{C02FFD8D-7CDC-F443-90C2-85489EAA9B01}"/>
              </a:ext>
            </a:extLst>
          </p:cNvPr>
          <p:cNvSpPr txBox="1"/>
          <p:nvPr userDrawn="1"/>
        </p:nvSpPr>
        <p:spPr>
          <a:xfrm>
            <a:off x="1" y="204498"/>
            <a:ext cx="12192000" cy="1200329"/>
          </a:xfrm>
          <a:prstGeom prst="rect">
            <a:avLst/>
          </a:prstGeom>
          <a:noFill/>
        </p:spPr>
        <p:txBody>
          <a:bodyPr wrap="square" rtlCol="0">
            <a:spAutoFit/>
          </a:bodyPr>
          <a:lstStyle/>
          <a:p>
            <a:pPr algn="ctr"/>
            <a:r>
              <a:rPr lang="en-US" sz="7200" b="0" dirty="0">
                <a:solidFill>
                  <a:schemeClr val="bg1"/>
                </a:solidFill>
                <a:latin typeface="Calibri" panose="020F0502020204030204" pitchFamily="34" charset="0"/>
                <a:cs typeface="Calibri" panose="020F0502020204030204" pitchFamily="34" charset="0"/>
              </a:rPr>
              <a:t>NIST AT A GLANCE</a:t>
            </a:r>
          </a:p>
        </p:txBody>
      </p:sp>
    </p:spTree>
    <p:extLst>
      <p:ext uri="{BB962C8B-B14F-4D97-AF65-F5344CB8AC3E}">
        <p14:creationId xmlns:p14="http://schemas.microsoft.com/office/powerpoint/2010/main" val="21370839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0D848734-8942-BF48-9547-1AC96494F3E6}"/>
              </a:ext>
            </a:extLst>
          </p:cNvPr>
          <p:cNvSpPr>
            <a:spLocks noGrp="1"/>
          </p:cNvSpPr>
          <p:nvPr>
            <p:ph type="body" sz="half" idx="2"/>
          </p:nvPr>
        </p:nvSpPr>
        <p:spPr>
          <a:xfrm>
            <a:off x="719253" y="1957038"/>
            <a:ext cx="10753493" cy="1143000"/>
          </a:xfrm>
        </p:spPr>
        <p:txBody>
          <a:bodyPr>
            <a:normAutofit fontScale="92500" lnSpcReduction="10000"/>
          </a:bodyPr>
          <a:lstStyle/>
          <a:p>
            <a:r>
              <a:rPr lang="en-US" dirty="0">
                <a:cs typeface="Arial" panose="020B0604020202020204" pitchFamily="34" charset="0"/>
              </a:rPr>
              <a:t>To promote U.S. innovation and industrial competitiveness by advancing </a:t>
            </a:r>
            <a:r>
              <a:rPr lang="en-US" sz="3600" dirty="0">
                <a:solidFill>
                  <a:srgbClr val="5D8B72"/>
                </a:solidFill>
                <a:cs typeface="Arial" panose="020B0604020202020204" pitchFamily="34" charset="0"/>
              </a:rPr>
              <a:t>measurement science</a:t>
            </a:r>
            <a:r>
              <a:rPr lang="en-US" dirty="0">
                <a:solidFill>
                  <a:srgbClr val="5D8B72"/>
                </a:solidFill>
                <a:cs typeface="Arial" panose="020B0604020202020204" pitchFamily="34" charset="0"/>
              </a:rPr>
              <a:t>, </a:t>
            </a:r>
            <a:r>
              <a:rPr lang="en-US" sz="3600" dirty="0">
                <a:solidFill>
                  <a:srgbClr val="5D8B72"/>
                </a:solidFill>
                <a:cs typeface="Arial" panose="020B0604020202020204" pitchFamily="34" charset="0"/>
              </a:rPr>
              <a:t>standards</a:t>
            </a:r>
            <a:r>
              <a:rPr lang="en-US" dirty="0">
                <a:solidFill>
                  <a:srgbClr val="5D8B72"/>
                </a:solidFill>
                <a:cs typeface="Arial" panose="020B0604020202020204" pitchFamily="34" charset="0"/>
              </a:rPr>
              <a:t>, and </a:t>
            </a:r>
            <a:r>
              <a:rPr lang="en-US" sz="3600" dirty="0">
                <a:solidFill>
                  <a:srgbClr val="5D8B72"/>
                </a:solidFill>
                <a:cs typeface="Arial" panose="020B0604020202020204" pitchFamily="34" charset="0"/>
              </a:rPr>
              <a:t>technology</a:t>
            </a:r>
            <a:r>
              <a:rPr lang="en-US" dirty="0">
                <a:solidFill>
                  <a:srgbClr val="5D8B72"/>
                </a:solidFill>
                <a:cs typeface="Arial" panose="020B0604020202020204" pitchFamily="34" charset="0"/>
              </a:rPr>
              <a:t> </a:t>
            </a:r>
            <a:r>
              <a:rPr lang="en-US" dirty="0">
                <a:cs typeface="Arial" panose="020B0604020202020204" pitchFamily="34" charset="0"/>
              </a:rPr>
              <a:t>in ways that enhance economic security and improve our quality of life</a:t>
            </a:r>
          </a:p>
          <a:p>
            <a:endParaRPr lang="en-US" dirty="0"/>
          </a:p>
        </p:txBody>
      </p:sp>
      <p:pic>
        <p:nvPicPr>
          <p:cNvPr id="8" name="Picture 7">
            <a:extLst>
              <a:ext uri="{FF2B5EF4-FFF2-40B4-BE49-F238E27FC236}">
                <a16:creationId xmlns:a16="http://schemas.microsoft.com/office/drawing/2014/main" id="{9487F837-8B7B-0147-BED5-B907649911FD}"/>
              </a:ext>
            </a:extLst>
          </p:cNvPr>
          <p:cNvPicPr>
            <a:picLocks noChangeAspect="1"/>
          </p:cNvPicPr>
          <p:nvPr userDrawn="1"/>
        </p:nvPicPr>
        <p:blipFill>
          <a:blip r:embed="rId2"/>
          <a:stretch>
            <a:fillRect/>
          </a:stretch>
        </p:blipFill>
        <p:spPr>
          <a:xfrm>
            <a:off x="4147792" y="3790711"/>
            <a:ext cx="3895664" cy="2502513"/>
          </a:xfrm>
          <a:prstGeom prst="rect">
            <a:avLst/>
          </a:prstGeom>
          <a:ln w="38100">
            <a:noFill/>
          </a:ln>
        </p:spPr>
      </p:pic>
      <p:sp>
        <p:nvSpPr>
          <p:cNvPr id="9" name="Rectangle 8">
            <a:extLst>
              <a:ext uri="{FF2B5EF4-FFF2-40B4-BE49-F238E27FC236}">
                <a16:creationId xmlns:a16="http://schemas.microsoft.com/office/drawing/2014/main" id="{BF65FFDD-46F1-1042-90E6-48D558B413AE}"/>
              </a:ext>
            </a:extLst>
          </p:cNvPr>
          <p:cNvSpPr/>
          <p:nvPr userDrawn="1"/>
        </p:nvSpPr>
        <p:spPr>
          <a:xfrm>
            <a:off x="0" y="3790711"/>
            <a:ext cx="3916875" cy="2490548"/>
          </a:xfrm>
          <a:prstGeom prst="rect">
            <a:avLst/>
          </a:prstGeom>
          <a:blipFill dpi="0" rotWithShape="1">
            <a:blip r:embed="rId3" cstate="screen">
              <a:extLst>
                <a:ext uri="{28A0092B-C50C-407E-A947-70E740481C1C}">
                  <a14:useLocalDpi xmlns:a14="http://schemas.microsoft.com/office/drawing/2010/main"/>
                </a:ext>
              </a:extLst>
            </a:blip>
            <a:srcRect/>
            <a:stretch>
              <a:fillRect l="110"/>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5E986C5-491C-5F4C-A916-7269FE891C55}"/>
              </a:ext>
            </a:extLst>
          </p:cNvPr>
          <p:cNvSpPr/>
          <p:nvPr userDrawn="1"/>
        </p:nvSpPr>
        <p:spPr>
          <a:xfrm>
            <a:off x="8275125" y="3790711"/>
            <a:ext cx="3916875" cy="2490548"/>
          </a:xfrm>
          <a:prstGeom prst="rect">
            <a:avLst/>
          </a:prstGeom>
          <a:blipFill dpi="0" rotWithShape="1">
            <a:blip r:embed="rId4">
              <a:extLst>
                <a:ext uri="{28A0092B-C50C-407E-A947-70E740481C1C}">
                  <a14:useLocalDpi xmlns:a14="http://schemas.microsoft.com/office/drawing/2010/main"/>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1" name="Picture 10">
            <a:extLst>
              <a:ext uri="{FF2B5EF4-FFF2-40B4-BE49-F238E27FC236}">
                <a16:creationId xmlns:a16="http://schemas.microsoft.com/office/drawing/2014/main" id="{5CB49EE5-11BC-5F45-A896-A86F6FB3E5BC}"/>
              </a:ext>
            </a:extLst>
          </p:cNvPr>
          <p:cNvPicPr>
            <a:picLocks noChangeAspect="1"/>
          </p:cNvPicPr>
          <p:nvPr userDrawn="1"/>
        </p:nvPicPr>
        <p:blipFill>
          <a:blip r:embed="rId5"/>
          <a:stretch>
            <a:fillRect/>
          </a:stretch>
        </p:blipFill>
        <p:spPr>
          <a:xfrm>
            <a:off x="0" y="0"/>
            <a:ext cx="12192000" cy="1087129"/>
          </a:xfrm>
          <a:prstGeom prst="rect">
            <a:avLst/>
          </a:prstGeom>
        </p:spPr>
      </p:pic>
      <p:pic>
        <p:nvPicPr>
          <p:cNvPr id="13" name="Picture 12">
            <a:extLst>
              <a:ext uri="{FF2B5EF4-FFF2-40B4-BE49-F238E27FC236}">
                <a16:creationId xmlns:a16="http://schemas.microsoft.com/office/drawing/2014/main" id="{119C50A8-61CF-0446-843A-65AF899FAEEE}"/>
              </a:ext>
            </a:extLst>
          </p:cNvPr>
          <p:cNvPicPr>
            <a:picLocks noChangeAspect="1"/>
          </p:cNvPicPr>
          <p:nvPr userDrawn="1"/>
        </p:nvPicPr>
        <p:blipFill>
          <a:blip r:embed="rId6">
            <a:alphaModFix amt="70000"/>
          </a:blip>
          <a:stretch>
            <a:fillRect/>
          </a:stretch>
        </p:blipFill>
        <p:spPr>
          <a:xfrm>
            <a:off x="10696074" y="508222"/>
            <a:ext cx="1119415" cy="295401"/>
          </a:xfrm>
          <a:prstGeom prst="rect">
            <a:avLst/>
          </a:prstGeom>
        </p:spPr>
      </p:pic>
      <p:sp>
        <p:nvSpPr>
          <p:cNvPr id="14" name="Title 1">
            <a:extLst>
              <a:ext uri="{FF2B5EF4-FFF2-40B4-BE49-F238E27FC236}">
                <a16:creationId xmlns:a16="http://schemas.microsoft.com/office/drawing/2014/main" id="{EF4F98F9-08D8-D64E-9EEE-7D543E307C3B}"/>
              </a:ext>
            </a:extLst>
          </p:cNvPr>
          <p:cNvSpPr>
            <a:spLocks noGrp="1"/>
          </p:cNvSpPr>
          <p:nvPr>
            <p:ph type="title" hasCustomPrompt="1"/>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NIST Mission</a:t>
            </a:r>
          </a:p>
        </p:txBody>
      </p:sp>
    </p:spTree>
    <p:extLst>
      <p:ext uri="{BB962C8B-B14F-4D97-AF65-F5344CB8AC3E}">
        <p14:creationId xmlns:p14="http://schemas.microsoft.com/office/powerpoint/2010/main" val="720209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D859F45-DEFE-E946-8485-EFF0A4E34419}"/>
              </a:ext>
            </a:extLst>
          </p:cNvPr>
          <p:cNvPicPr>
            <a:picLocks noChangeAspect="1"/>
          </p:cNvPicPr>
          <p:nvPr userDrawn="1"/>
        </p:nvPicPr>
        <p:blipFill>
          <a:blip r:embed="rId2"/>
          <a:stretch>
            <a:fillRect/>
          </a:stretch>
        </p:blipFill>
        <p:spPr>
          <a:xfrm>
            <a:off x="0" y="0"/>
            <a:ext cx="12192000" cy="1087129"/>
          </a:xfrm>
          <a:prstGeom prst="rect">
            <a:avLst/>
          </a:prstGeom>
        </p:spPr>
      </p:pic>
      <p:pic>
        <p:nvPicPr>
          <p:cNvPr id="25" name="Picture 24">
            <a:extLst>
              <a:ext uri="{FF2B5EF4-FFF2-40B4-BE49-F238E27FC236}">
                <a16:creationId xmlns:a16="http://schemas.microsoft.com/office/drawing/2014/main" id="{15530511-2018-504F-9953-51006AA102A4}"/>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cxnSp>
        <p:nvCxnSpPr>
          <p:cNvPr id="7" name="Elbow Connector 6">
            <a:extLst>
              <a:ext uri="{FF2B5EF4-FFF2-40B4-BE49-F238E27FC236}">
                <a16:creationId xmlns:a16="http://schemas.microsoft.com/office/drawing/2014/main" id="{A9FA9B9B-6A33-B546-84D9-C6A19655ACF4}"/>
              </a:ext>
            </a:extLst>
          </p:cNvPr>
          <p:cNvCxnSpPr>
            <a:cxnSpLocks/>
          </p:cNvCxnSpPr>
          <p:nvPr userDrawn="1"/>
        </p:nvCxnSpPr>
        <p:spPr>
          <a:xfrm rot="5400000" flipH="1" flipV="1">
            <a:off x="6149134" y="-96717"/>
            <a:ext cx="12700" cy="7493522"/>
          </a:xfrm>
          <a:prstGeom prst="bentConnector3">
            <a:avLst>
              <a:gd name="adj1" fmla="val 180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CF87C86-E242-F84E-B196-B7C630917BA5}"/>
              </a:ext>
            </a:extLst>
          </p:cNvPr>
          <p:cNvSpPr txBox="1">
            <a:spLocks noChangeArrowheads="1"/>
          </p:cNvSpPr>
          <p:nvPr userDrawn="1"/>
        </p:nvSpPr>
        <p:spPr bwMode="auto">
          <a:xfrm>
            <a:off x="1607616" y="1269868"/>
            <a:ext cx="2934918" cy="338554"/>
          </a:xfrm>
          <a:prstGeom prst="rect">
            <a:avLst/>
          </a:prstGeom>
          <a:noFill/>
          <a:ln w="19050">
            <a:solidFill>
              <a:schemeClr val="tx1"/>
            </a:solidFill>
            <a:miter lim="800000"/>
            <a:headEnd/>
            <a:tailEnd/>
          </a:ln>
          <a:effectLst/>
        </p:spPr>
        <p:txBody>
          <a:bodyPr wrap="square">
            <a:spAutoFit/>
          </a:bodyPr>
          <a:lstStyle/>
          <a:p>
            <a:pPr algn="ctr" defTabSz="457200" eaLnBrk="0" hangingPunct="0">
              <a:spcBef>
                <a:spcPts val="600"/>
              </a:spcBef>
            </a:pPr>
            <a:r>
              <a:rPr lang="en-US" sz="1600" b="1" dirty="0">
                <a:cs typeface="Arial" panose="020B0604020202020204" pitchFamily="34" charset="0"/>
              </a:rPr>
              <a:t>Chief of Staff</a:t>
            </a:r>
          </a:p>
        </p:txBody>
      </p:sp>
      <p:sp>
        <p:nvSpPr>
          <p:cNvPr id="9" name="TextBox 5">
            <a:extLst>
              <a:ext uri="{FF2B5EF4-FFF2-40B4-BE49-F238E27FC236}">
                <a16:creationId xmlns:a16="http://schemas.microsoft.com/office/drawing/2014/main" id="{DBA01E84-59FC-0E46-879F-CC7447062839}"/>
              </a:ext>
            </a:extLst>
          </p:cNvPr>
          <p:cNvSpPr txBox="1">
            <a:spLocks noChangeArrowheads="1"/>
          </p:cNvSpPr>
          <p:nvPr userDrawn="1"/>
        </p:nvSpPr>
        <p:spPr bwMode="auto">
          <a:xfrm>
            <a:off x="1048785" y="3623862"/>
            <a:ext cx="2651760" cy="338554"/>
          </a:xfrm>
          <a:prstGeom prst="rect">
            <a:avLst/>
          </a:prstGeom>
          <a:solidFill>
            <a:schemeClr val="bg1"/>
          </a:solidFill>
          <a:ln w="19050">
            <a:solidFill>
              <a:srgbClr val="0F294A"/>
            </a:solidFill>
            <a:miter lim="800000"/>
            <a:headEnd/>
            <a:tailEnd/>
          </a:ln>
          <a:effectLst/>
        </p:spPr>
        <p:txBody>
          <a:bodyPr>
            <a:spAutoFit/>
          </a:bodyPr>
          <a:lstStyle/>
          <a:p>
            <a:pPr algn="ctr" defTabSz="457200" eaLnBrk="0" hangingPunct="0"/>
            <a:r>
              <a:rPr lang="en-US" sz="1600" b="1" dirty="0">
                <a:cs typeface="Arial" panose="020B0604020202020204" pitchFamily="34" charset="0"/>
              </a:rPr>
              <a:t>Laboratory Programs </a:t>
            </a:r>
          </a:p>
        </p:txBody>
      </p:sp>
      <p:sp>
        <p:nvSpPr>
          <p:cNvPr id="10" name="TextBox 6">
            <a:extLst>
              <a:ext uri="{FF2B5EF4-FFF2-40B4-BE49-F238E27FC236}">
                <a16:creationId xmlns:a16="http://schemas.microsoft.com/office/drawing/2014/main" id="{AD404A8F-5B47-B44A-B263-60ACDCCE9535}"/>
              </a:ext>
            </a:extLst>
          </p:cNvPr>
          <p:cNvSpPr txBox="1">
            <a:spLocks noChangeArrowheads="1"/>
          </p:cNvSpPr>
          <p:nvPr userDrawn="1"/>
        </p:nvSpPr>
        <p:spPr bwMode="auto">
          <a:xfrm>
            <a:off x="8542307" y="3623862"/>
            <a:ext cx="2651760" cy="338554"/>
          </a:xfrm>
          <a:prstGeom prst="rect">
            <a:avLst/>
          </a:prstGeom>
          <a:solidFill>
            <a:schemeClr val="bg1"/>
          </a:solidFill>
          <a:ln w="19050">
            <a:solidFill>
              <a:srgbClr val="0F294A"/>
            </a:solidFill>
            <a:miter lim="800000"/>
            <a:headEnd/>
            <a:tailEnd/>
          </a:ln>
          <a:effectLst/>
        </p:spPr>
        <p:txBody>
          <a:bodyPr>
            <a:spAutoFit/>
          </a:bodyPr>
          <a:lstStyle/>
          <a:p>
            <a:pPr algn="ctr" defTabSz="457200" eaLnBrk="0" hangingPunct="0"/>
            <a:r>
              <a:rPr lang="en-US" sz="1600" b="1" dirty="0">
                <a:cs typeface="Arial" panose="020B0604020202020204" pitchFamily="34" charset="0"/>
              </a:rPr>
              <a:t>Management Resources</a:t>
            </a:r>
            <a:r>
              <a:rPr lang="en-US" sz="1600" dirty="0">
                <a:cs typeface="Arial" panose="020B0604020202020204" pitchFamily="34" charset="0"/>
              </a:rPr>
              <a:t> </a:t>
            </a:r>
          </a:p>
        </p:txBody>
      </p:sp>
      <p:sp>
        <p:nvSpPr>
          <p:cNvPr id="11" name="TextBox 28">
            <a:extLst>
              <a:ext uri="{FF2B5EF4-FFF2-40B4-BE49-F238E27FC236}">
                <a16:creationId xmlns:a16="http://schemas.microsoft.com/office/drawing/2014/main" id="{64053C10-3C7B-E947-B159-BBD4022E88F7}"/>
              </a:ext>
            </a:extLst>
          </p:cNvPr>
          <p:cNvSpPr txBox="1">
            <a:spLocks noChangeArrowheads="1"/>
          </p:cNvSpPr>
          <p:nvPr userDrawn="1"/>
        </p:nvSpPr>
        <p:spPr bwMode="auto">
          <a:xfrm>
            <a:off x="1261636" y="5570602"/>
            <a:ext cx="2032506" cy="954107"/>
          </a:xfrm>
          <a:prstGeom prst="rect">
            <a:avLst/>
          </a:prstGeom>
          <a:noFill/>
          <a:ln w="9525">
            <a:noFill/>
            <a:miter lim="800000"/>
            <a:headEnd/>
            <a:tailEnd/>
          </a:ln>
        </p:spPr>
        <p:txBody>
          <a:bodyPr wrap="square">
            <a:spAutoFit/>
          </a:bodyPr>
          <a:lstStyle/>
          <a:p>
            <a:pPr algn="ctr"/>
            <a:r>
              <a:rPr lang="en-US" sz="1400" b="1" dirty="0">
                <a:cs typeface="Arial" panose="020B0604020202020204" pitchFamily="34" charset="0"/>
              </a:rPr>
              <a:t>Jim Olthoff</a:t>
            </a:r>
          </a:p>
          <a:p>
            <a:pPr algn="ctr"/>
            <a:r>
              <a:rPr lang="en-US" sz="1400" dirty="0">
                <a:cs typeface="Arial" panose="020B0604020202020204" pitchFamily="34" charset="0"/>
              </a:rPr>
              <a:t>Associate Director </a:t>
            </a:r>
          </a:p>
          <a:p>
            <a:pPr algn="ctr"/>
            <a:r>
              <a:rPr lang="en-US" sz="1400" dirty="0">
                <a:cs typeface="Arial" panose="020B0604020202020204" pitchFamily="34" charset="0"/>
              </a:rPr>
              <a:t>for Laboratory Programs (Acting)</a:t>
            </a:r>
          </a:p>
        </p:txBody>
      </p:sp>
      <p:pic>
        <p:nvPicPr>
          <p:cNvPr id="12" name="Picture 2">
            <a:extLst>
              <a:ext uri="{FF2B5EF4-FFF2-40B4-BE49-F238E27FC236}">
                <a16:creationId xmlns:a16="http://schemas.microsoft.com/office/drawing/2014/main" id="{F06B7AB3-EA22-C84C-84CE-DF5F74052288}"/>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a:stretch/>
        </p:blipFill>
        <p:spPr bwMode="auto">
          <a:xfrm>
            <a:off x="5465961" y="4107562"/>
            <a:ext cx="1351458" cy="1463040"/>
          </a:xfrm>
          <a:prstGeom prst="rect">
            <a:avLst/>
          </a:prstGeom>
          <a:noFill/>
          <a:ln w="9525">
            <a:noFill/>
            <a:miter lim="800000"/>
            <a:headEnd/>
            <a:tailEnd/>
          </a:ln>
        </p:spPr>
      </p:pic>
      <p:sp>
        <p:nvSpPr>
          <p:cNvPr id="13" name="TextBox 30">
            <a:extLst>
              <a:ext uri="{FF2B5EF4-FFF2-40B4-BE49-F238E27FC236}">
                <a16:creationId xmlns:a16="http://schemas.microsoft.com/office/drawing/2014/main" id="{CCBC735A-3392-9B40-B838-67FC46244DE4}"/>
              </a:ext>
            </a:extLst>
          </p:cNvPr>
          <p:cNvSpPr txBox="1">
            <a:spLocks noChangeArrowheads="1"/>
          </p:cNvSpPr>
          <p:nvPr userDrawn="1"/>
        </p:nvSpPr>
        <p:spPr bwMode="auto">
          <a:xfrm>
            <a:off x="4716328" y="5570602"/>
            <a:ext cx="2912533" cy="738664"/>
          </a:xfrm>
          <a:prstGeom prst="rect">
            <a:avLst/>
          </a:prstGeom>
          <a:noFill/>
          <a:ln w="9525">
            <a:noFill/>
            <a:miter lim="800000"/>
            <a:headEnd/>
            <a:tailEnd/>
          </a:ln>
        </p:spPr>
        <p:txBody>
          <a:bodyPr wrap="square">
            <a:spAutoFit/>
          </a:bodyPr>
          <a:lstStyle/>
          <a:p>
            <a:pPr algn="ctr"/>
            <a:r>
              <a:rPr lang="en-US" sz="1400" b="1" dirty="0">
                <a:cs typeface="Arial" panose="020B0604020202020204" pitchFamily="34" charset="0"/>
              </a:rPr>
              <a:t>Phillip Singerman</a:t>
            </a:r>
          </a:p>
          <a:p>
            <a:pPr algn="ctr"/>
            <a:r>
              <a:rPr lang="en-US" sz="1400" dirty="0">
                <a:cs typeface="Arial" panose="020B0604020202020204" pitchFamily="34" charset="0"/>
              </a:rPr>
              <a:t>Associate Director </a:t>
            </a:r>
          </a:p>
          <a:p>
            <a:pPr algn="ctr"/>
            <a:r>
              <a:rPr lang="en-US" sz="1400" dirty="0">
                <a:cs typeface="Arial" panose="020B0604020202020204" pitchFamily="34" charset="0"/>
              </a:rPr>
              <a:t>for Innovation and Industry Services</a:t>
            </a:r>
          </a:p>
        </p:txBody>
      </p:sp>
      <p:sp>
        <p:nvSpPr>
          <p:cNvPr id="14" name="TextBox 32">
            <a:extLst>
              <a:ext uri="{FF2B5EF4-FFF2-40B4-BE49-F238E27FC236}">
                <a16:creationId xmlns:a16="http://schemas.microsoft.com/office/drawing/2014/main" id="{A99217C5-CB1A-4244-BBA7-A97558BFA02A}"/>
              </a:ext>
            </a:extLst>
          </p:cNvPr>
          <p:cNvSpPr txBox="1">
            <a:spLocks noChangeArrowheads="1"/>
          </p:cNvSpPr>
          <p:nvPr userDrawn="1"/>
        </p:nvSpPr>
        <p:spPr bwMode="auto">
          <a:xfrm>
            <a:off x="8894962" y="5570602"/>
            <a:ext cx="2264973" cy="738664"/>
          </a:xfrm>
          <a:prstGeom prst="rect">
            <a:avLst/>
          </a:prstGeom>
          <a:noFill/>
          <a:ln w="9525">
            <a:noFill/>
            <a:miter lim="800000"/>
            <a:headEnd/>
            <a:tailEnd/>
          </a:ln>
        </p:spPr>
        <p:txBody>
          <a:bodyPr wrap="square">
            <a:spAutoFit/>
          </a:bodyPr>
          <a:lstStyle/>
          <a:p>
            <a:pPr algn="ctr"/>
            <a:r>
              <a:rPr lang="en-US" sz="1400" b="1" dirty="0">
                <a:cs typeface="Arial" panose="020B0604020202020204" pitchFamily="34" charset="0"/>
              </a:rPr>
              <a:t>Del Brockett</a:t>
            </a:r>
          </a:p>
          <a:p>
            <a:pPr algn="ctr"/>
            <a:r>
              <a:rPr lang="en-US" sz="1400" dirty="0">
                <a:cs typeface="Arial" panose="020B0604020202020204" pitchFamily="34" charset="0"/>
              </a:rPr>
              <a:t>Associate Director </a:t>
            </a:r>
          </a:p>
          <a:p>
            <a:pPr algn="ctr"/>
            <a:r>
              <a:rPr lang="en-US" sz="1400" dirty="0">
                <a:cs typeface="Arial" panose="020B0604020202020204" pitchFamily="34" charset="0"/>
              </a:rPr>
              <a:t>for Management Resources</a:t>
            </a:r>
          </a:p>
        </p:txBody>
      </p:sp>
      <p:cxnSp>
        <p:nvCxnSpPr>
          <p:cNvPr id="15" name="Straight Connector 14">
            <a:extLst>
              <a:ext uri="{FF2B5EF4-FFF2-40B4-BE49-F238E27FC236}">
                <a16:creationId xmlns:a16="http://schemas.microsoft.com/office/drawing/2014/main" id="{26F9CF9D-E86B-B240-985B-F7424D2B2A50}"/>
              </a:ext>
            </a:extLst>
          </p:cNvPr>
          <p:cNvCxnSpPr/>
          <p:nvPr userDrawn="1"/>
        </p:nvCxnSpPr>
        <p:spPr>
          <a:xfrm flipV="1">
            <a:off x="4527521" y="1397167"/>
            <a:ext cx="673943" cy="73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35A3F3-244A-EB40-90DA-D6815E8BFE57}"/>
              </a:ext>
            </a:extLst>
          </p:cNvPr>
          <p:cNvCxnSpPr>
            <a:cxnSpLocks/>
            <a:stCxn id="19" idx="2"/>
          </p:cNvCxnSpPr>
          <p:nvPr userDrawn="1"/>
        </p:nvCxnSpPr>
        <p:spPr>
          <a:xfrm>
            <a:off x="6155484" y="1589222"/>
            <a:ext cx="0" cy="204099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30">
            <a:extLst>
              <a:ext uri="{FF2B5EF4-FFF2-40B4-BE49-F238E27FC236}">
                <a16:creationId xmlns:a16="http://schemas.microsoft.com/office/drawing/2014/main" id="{94D5E34B-FA1F-7F45-95CE-FD0B3162E47E}"/>
              </a:ext>
            </a:extLst>
          </p:cNvPr>
          <p:cNvSpPr txBox="1">
            <a:spLocks noChangeArrowheads="1"/>
          </p:cNvSpPr>
          <p:nvPr userDrawn="1"/>
        </p:nvSpPr>
        <p:spPr bwMode="auto">
          <a:xfrm>
            <a:off x="6914675" y="2033444"/>
            <a:ext cx="2912533" cy="954107"/>
          </a:xfrm>
          <a:prstGeom prst="rect">
            <a:avLst/>
          </a:prstGeom>
          <a:noFill/>
          <a:ln w="9525">
            <a:noFill/>
            <a:miter lim="800000"/>
            <a:headEnd/>
            <a:tailEnd/>
          </a:ln>
        </p:spPr>
        <p:txBody>
          <a:bodyPr wrap="square">
            <a:spAutoFit/>
          </a:bodyPr>
          <a:lstStyle/>
          <a:p>
            <a:r>
              <a:rPr lang="en-US" sz="1400" b="1" dirty="0">
                <a:cs typeface="Arial" panose="020B0604020202020204" pitchFamily="34" charset="0"/>
              </a:rPr>
              <a:t>Walter Copan</a:t>
            </a:r>
          </a:p>
          <a:p>
            <a:r>
              <a:rPr lang="en-US" sz="1400" dirty="0">
                <a:cs typeface="Arial" panose="020B0604020202020204" pitchFamily="34" charset="0"/>
              </a:rPr>
              <a:t>Under Secretary of Commerce for Standards and Technology, and </a:t>
            </a:r>
          </a:p>
          <a:p>
            <a:r>
              <a:rPr lang="en-US" sz="1400" dirty="0">
                <a:cs typeface="Arial" panose="020B0604020202020204" pitchFamily="34" charset="0"/>
              </a:rPr>
              <a:t>NIST Director</a:t>
            </a:r>
          </a:p>
        </p:txBody>
      </p:sp>
      <p:pic>
        <p:nvPicPr>
          <p:cNvPr id="18" name="Picture 17">
            <a:extLst>
              <a:ext uri="{FF2B5EF4-FFF2-40B4-BE49-F238E27FC236}">
                <a16:creationId xmlns:a16="http://schemas.microsoft.com/office/drawing/2014/main" id="{4A90EA71-7C7D-AB4F-A015-1663AE3CA74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459905" y="4099938"/>
            <a:ext cx="1201145" cy="1478289"/>
          </a:xfrm>
          <a:prstGeom prst="rect">
            <a:avLst/>
          </a:prstGeom>
        </p:spPr>
      </p:pic>
      <p:sp>
        <p:nvSpPr>
          <p:cNvPr id="19" name="TextBox 18">
            <a:extLst>
              <a:ext uri="{FF2B5EF4-FFF2-40B4-BE49-F238E27FC236}">
                <a16:creationId xmlns:a16="http://schemas.microsoft.com/office/drawing/2014/main" id="{319D4C47-C1E0-C041-9381-05ECE15FE30C}"/>
              </a:ext>
            </a:extLst>
          </p:cNvPr>
          <p:cNvSpPr txBox="1"/>
          <p:nvPr userDrawn="1"/>
        </p:nvSpPr>
        <p:spPr bwMode="auto">
          <a:xfrm>
            <a:off x="5031335" y="1250668"/>
            <a:ext cx="2248298" cy="338554"/>
          </a:xfrm>
          <a:prstGeom prst="rect">
            <a:avLst/>
          </a:prstGeom>
          <a:solidFill>
            <a:schemeClr val="bg1"/>
          </a:solidFill>
          <a:ln w="19050">
            <a:solidFill>
              <a:srgbClr val="0F294A"/>
            </a:solidFill>
          </a:ln>
          <a:effectLst/>
        </p:spPr>
        <p:txBody>
          <a:bodyPr wrap="square">
            <a:spAutoFit/>
          </a:bodyPr>
          <a:lstStyle/>
          <a:p>
            <a:pPr algn="ctr" eaLnBrk="0" hangingPunct="0">
              <a:defRPr/>
            </a:pPr>
            <a:r>
              <a:rPr lang="en-US" sz="1600" b="1" dirty="0">
                <a:ea typeface="Calibri" pitchFamily="34" charset="0"/>
                <a:cs typeface="Arial" panose="020B0604020202020204" pitchFamily="34" charset="0"/>
              </a:rPr>
              <a:t>Director</a:t>
            </a:r>
            <a:endParaRPr lang="en-US" sz="1600" u="sng" dirty="0">
              <a:cs typeface="Arial" panose="020B0604020202020204" pitchFamily="34" charset="0"/>
            </a:endParaRPr>
          </a:p>
        </p:txBody>
      </p:sp>
      <p:pic>
        <p:nvPicPr>
          <p:cNvPr id="20" name="Picture 19">
            <a:extLst>
              <a:ext uri="{FF2B5EF4-FFF2-40B4-BE49-F238E27FC236}">
                <a16:creationId xmlns:a16="http://schemas.microsoft.com/office/drawing/2014/main" id="{752BD89F-DF00-7E47-AD2E-94AAB5B2D40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395770" y="1705110"/>
            <a:ext cx="1477447" cy="1610777"/>
          </a:xfrm>
          <a:prstGeom prst="rect">
            <a:avLst/>
          </a:prstGeom>
        </p:spPr>
      </p:pic>
      <p:pic>
        <p:nvPicPr>
          <p:cNvPr id="21" name="Picture 20">
            <a:extLst>
              <a:ext uri="{FF2B5EF4-FFF2-40B4-BE49-F238E27FC236}">
                <a16:creationId xmlns:a16="http://schemas.microsoft.com/office/drawing/2014/main" id="{365FAF1A-1471-324B-9A80-31B0FE67957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675" y="4095192"/>
            <a:ext cx="1186427" cy="1483035"/>
          </a:xfrm>
          <a:prstGeom prst="rect">
            <a:avLst/>
          </a:prstGeom>
        </p:spPr>
      </p:pic>
      <p:sp>
        <p:nvSpPr>
          <p:cNvPr id="22" name="TextBox 4">
            <a:extLst>
              <a:ext uri="{FF2B5EF4-FFF2-40B4-BE49-F238E27FC236}">
                <a16:creationId xmlns:a16="http://schemas.microsoft.com/office/drawing/2014/main" id="{D20CC0A2-3FCA-1048-A373-30A4FDDBD1AC}"/>
              </a:ext>
            </a:extLst>
          </p:cNvPr>
          <p:cNvSpPr txBox="1">
            <a:spLocks noChangeArrowheads="1"/>
          </p:cNvSpPr>
          <p:nvPr userDrawn="1"/>
        </p:nvSpPr>
        <p:spPr bwMode="auto">
          <a:xfrm>
            <a:off x="4336422" y="3643200"/>
            <a:ext cx="3570008" cy="338554"/>
          </a:xfrm>
          <a:prstGeom prst="rect">
            <a:avLst/>
          </a:prstGeom>
          <a:solidFill>
            <a:schemeClr val="bg1"/>
          </a:solidFill>
          <a:ln w="19050">
            <a:solidFill>
              <a:srgbClr val="0F294A"/>
            </a:solidFill>
            <a:miter lim="800000"/>
            <a:headEnd/>
            <a:tailEnd/>
          </a:ln>
          <a:effectLst/>
        </p:spPr>
        <p:txBody>
          <a:bodyPr wrap="square">
            <a:spAutoFit/>
          </a:bodyPr>
          <a:lstStyle/>
          <a:p>
            <a:pPr algn="ctr" defTabSz="457200" eaLnBrk="0" hangingPunct="0"/>
            <a:r>
              <a:rPr lang="en-US" sz="1600" b="1" dirty="0">
                <a:ea typeface="Calibri" pitchFamily="34" charset="0"/>
                <a:cs typeface="Arial" panose="020B0604020202020204" pitchFamily="34" charset="0"/>
              </a:rPr>
              <a:t>Innovation and Industry Services</a:t>
            </a:r>
          </a:p>
        </p:txBody>
      </p:sp>
      <p:sp>
        <p:nvSpPr>
          <p:cNvPr id="26" name="Title 1">
            <a:extLst>
              <a:ext uri="{FF2B5EF4-FFF2-40B4-BE49-F238E27FC236}">
                <a16:creationId xmlns:a16="http://schemas.microsoft.com/office/drawing/2014/main" id="{48A00F0E-6E4B-0644-BE94-6B236EAD243B}"/>
              </a:ext>
            </a:extLst>
          </p:cNvPr>
          <p:cNvSpPr>
            <a:spLocks noGrp="1"/>
          </p:cNvSpPr>
          <p:nvPr>
            <p:ph type="title" hasCustomPrompt="1"/>
          </p:nvPr>
        </p:nvSpPr>
        <p:spPr>
          <a:xfrm>
            <a:off x="573795" y="-10746"/>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dirty="0"/>
              <a:t>Organization Chart </a:t>
            </a:r>
          </a:p>
        </p:txBody>
      </p:sp>
      <p:pic>
        <p:nvPicPr>
          <p:cNvPr id="27" name="Picture 26">
            <a:extLst>
              <a:ext uri="{FF2B5EF4-FFF2-40B4-BE49-F238E27FC236}">
                <a16:creationId xmlns:a16="http://schemas.microsoft.com/office/drawing/2014/main" id="{1E764644-0B07-6146-B729-DF5E32AB6E2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194913" y="1770201"/>
            <a:ext cx="1520898" cy="1520898"/>
          </a:xfrm>
          <a:prstGeom prst="rect">
            <a:avLst/>
          </a:prstGeom>
        </p:spPr>
      </p:pic>
      <p:sp>
        <p:nvSpPr>
          <p:cNvPr id="28" name="TextBox 30">
            <a:extLst>
              <a:ext uri="{FF2B5EF4-FFF2-40B4-BE49-F238E27FC236}">
                <a16:creationId xmlns:a16="http://schemas.microsoft.com/office/drawing/2014/main" id="{857687C3-12EA-574A-B8E6-4E9053BB6177}"/>
              </a:ext>
            </a:extLst>
          </p:cNvPr>
          <p:cNvSpPr txBox="1">
            <a:spLocks noChangeArrowheads="1"/>
          </p:cNvSpPr>
          <p:nvPr userDrawn="1"/>
        </p:nvSpPr>
        <p:spPr bwMode="auto">
          <a:xfrm>
            <a:off x="216691" y="2081105"/>
            <a:ext cx="1664187" cy="738664"/>
          </a:xfrm>
          <a:prstGeom prst="rect">
            <a:avLst/>
          </a:prstGeom>
          <a:noFill/>
          <a:ln w="9525">
            <a:noFill/>
            <a:miter lim="800000"/>
            <a:headEnd/>
            <a:tailEnd/>
          </a:ln>
        </p:spPr>
        <p:txBody>
          <a:bodyPr wrap="square">
            <a:spAutoFit/>
          </a:bodyPr>
          <a:lstStyle/>
          <a:p>
            <a:pPr algn="r"/>
            <a:r>
              <a:rPr lang="en-US" sz="1400" b="1" dirty="0">
                <a:cs typeface="Arial" panose="020B0604020202020204" pitchFamily="34" charset="0"/>
              </a:rPr>
              <a:t>Kevin Kimball</a:t>
            </a:r>
          </a:p>
          <a:p>
            <a:pPr algn="r"/>
            <a:r>
              <a:rPr lang="en-US" sz="1400" dirty="0">
                <a:cs typeface="Arial" panose="020B0604020202020204" pitchFamily="34" charset="0"/>
              </a:rPr>
              <a:t>Chief of Staff </a:t>
            </a:r>
          </a:p>
          <a:p>
            <a:pPr algn="r"/>
            <a:r>
              <a:rPr lang="en-US" sz="1400" dirty="0">
                <a:cs typeface="Arial" panose="020B0604020202020204" pitchFamily="34" charset="0"/>
              </a:rPr>
              <a:t>NIST </a:t>
            </a:r>
          </a:p>
        </p:txBody>
      </p:sp>
    </p:spTree>
    <p:extLst>
      <p:ext uri="{BB962C8B-B14F-4D97-AF65-F5344CB8AC3E}">
        <p14:creationId xmlns:p14="http://schemas.microsoft.com/office/powerpoint/2010/main" val="1995474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3025B2-F8BD-074A-B93B-B3CE52BAB19B}"/>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15" name="Title 1">
            <a:extLst>
              <a:ext uri="{FF2B5EF4-FFF2-40B4-BE49-F238E27FC236}">
                <a16:creationId xmlns:a16="http://schemas.microsoft.com/office/drawing/2014/main" id="{C8AB3B5E-F287-6A4D-B452-56C37FB03122}"/>
              </a:ext>
            </a:extLst>
          </p:cNvPr>
          <p:cNvSpPr txBox="1">
            <a:spLocks/>
          </p:cNvSpPr>
          <p:nvPr userDrawn="1"/>
        </p:nvSpPr>
        <p:spPr>
          <a:xfrm>
            <a:off x="574040" y="364516"/>
            <a:ext cx="10515600" cy="5255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stStyle>
          <a:p>
            <a:r>
              <a:rPr lang="en-US" sz="4400" dirty="0"/>
              <a:t>NIST Joint Institute and Center Locations</a:t>
            </a:r>
            <a:endParaRPr lang="en-US" dirty="0"/>
          </a:p>
        </p:txBody>
      </p:sp>
      <p:pic>
        <p:nvPicPr>
          <p:cNvPr id="16" name="Picture 15">
            <a:extLst>
              <a:ext uri="{FF2B5EF4-FFF2-40B4-BE49-F238E27FC236}">
                <a16:creationId xmlns:a16="http://schemas.microsoft.com/office/drawing/2014/main" id="{27DD65A3-8D4A-AF45-8715-947087810724}"/>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sp>
        <p:nvSpPr>
          <p:cNvPr id="11" name="TextBox 2">
            <a:extLst>
              <a:ext uri="{FF2B5EF4-FFF2-40B4-BE49-F238E27FC236}">
                <a16:creationId xmlns:a16="http://schemas.microsoft.com/office/drawing/2014/main" id="{4E94E506-F106-C244-B60F-8CA086C08B6A}"/>
              </a:ext>
            </a:extLst>
          </p:cNvPr>
          <p:cNvSpPr txBox="1"/>
          <p:nvPr userDrawn="1"/>
        </p:nvSpPr>
        <p:spPr>
          <a:xfrm>
            <a:off x="3862057" y="2793864"/>
            <a:ext cx="2397140" cy="83419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solidFill>
                  <a:schemeClr val="bg1"/>
                </a:solidFill>
                <a:cs typeface="Arial" panose="020B0604020202020204" pitchFamily="34" charset="0"/>
              </a:rPr>
              <a:t>Construction (CRF)</a:t>
            </a:r>
          </a:p>
          <a:p>
            <a:r>
              <a:rPr lang="en-US" sz="2000" b="1" dirty="0">
                <a:solidFill>
                  <a:schemeClr val="bg1"/>
                </a:solidFill>
                <a:cs typeface="Arial" panose="020B0604020202020204" pitchFamily="34" charset="0"/>
              </a:rPr>
              <a:t>$319 Million</a:t>
            </a:r>
          </a:p>
        </p:txBody>
      </p:sp>
      <p:sp>
        <p:nvSpPr>
          <p:cNvPr id="12" name="TextBox 2">
            <a:extLst>
              <a:ext uri="{FF2B5EF4-FFF2-40B4-BE49-F238E27FC236}">
                <a16:creationId xmlns:a16="http://schemas.microsoft.com/office/drawing/2014/main" id="{D7846AAB-11D3-E841-9894-7B7B61B03641}"/>
              </a:ext>
            </a:extLst>
          </p:cNvPr>
          <p:cNvSpPr txBox="1"/>
          <p:nvPr userDrawn="1"/>
        </p:nvSpPr>
        <p:spPr>
          <a:xfrm>
            <a:off x="6356593" y="3686323"/>
            <a:ext cx="2164091" cy="119301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solidFill>
                  <a:schemeClr val="bg1"/>
                </a:solidFill>
                <a:cs typeface="Arial" panose="020B0604020202020204" pitchFamily="34" charset="0"/>
              </a:rPr>
              <a:t>Laboratory Research (STRS) </a:t>
            </a:r>
            <a:r>
              <a:rPr lang="en-US" sz="2000" b="1" dirty="0">
                <a:solidFill>
                  <a:schemeClr val="bg1"/>
                </a:solidFill>
                <a:cs typeface="Arial" panose="020B0604020202020204" pitchFamily="34" charset="0"/>
              </a:rPr>
              <a:t>$724.5 Million</a:t>
            </a:r>
            <a:endParaRPr lang="en-US" sz="1800" b="1" dirty="0">
              <a:solidFill>
                <a:schemeClr val="bg1"/>
              </a:solidFill>
              <a:cs typeface="Arial" panose="020B0604020202020204" pitchFamily="34" charset="0"/>
            </a:endParaRPr>
          </a:p>
        </p:txBody>
      </p:sp>
      <p:pic>
        <p:nvPicPr>
          <p:cNvPr id="17" name="Picture 16">
            <a:extLst>
              <a:ext uri="{FF2B5EF4-FFF2-40B4-BE49-F238E27FC236}">
                <a16:creationId xmlns:a16="http://schemas.microsoft.com/office/drawing/2014/main" id="{35CA1B31-BBE2-B048-8CD8-C998AB332503}"/>
              </a:ext>
            </a:extLst>
          </p:cNvPr>
          <p:cNvPicPr>
            <a:picLocks noChangeAspect="1"/>
          </p:cNvPicPr>
          <p:nvPr userDrawn="1"/>
        </p:nvPicPr>
        <p:blipFill>
          <a:blip r:embed="rId4"/>
          <a:stretch>
            <a:fillRect/>
          </a:stretch>
        </p:blipFill>
        <p:spPr>
          <a:xfrm>
            <a:off x="2445" y="1090623"/>
            <a:ext cx="9348400" cy="5780224"/>
          </a:xfrm>
          <a:prstGeom prst="rect">
            <a:avLst/>
          </a:prstGeom>
        </p:spPr>
      </p:pic>
      <p:pic>
        <p:nvPicPr>
          <p:cNvPr id="18" name="Picture 17">
            <a:extLst>
              <a:ext uri="{FF2B5EF4-FFF2-40B4-BE49-F238E27FC236}">
                <a16:creationId xmlns:a16="http://schemas.microsoft.com/office/drawing/2014/main" id="{5CFD4393-4391-6045-9F32-78418A08EBF6}"/>
              </a:ext>
            </a:extLst>
          </p:cNvPr>
          <p:cNvPicPr>
            <a:picLocks noChangeAspect="1"/>
          </p:cNvPicPr>
          <p:nvPr userDrawn="1"/>
        </p:nvPicPr>
        <p:blipFill>
          <a:blip r:embed="rId5"/>
          <a:stretch>
            <a:fillRect/>
          </a:stretch>
        </p:blipFill>
        <p:spPr>
          <a:xfrm>
            <a:off x="607727" y="1416189"/>
            <a:ext cx="8623760" cy="4854477"/>
          </a:xfrm>
          <a:prstGeom prst="rect">
            <a:avLst/>
          </a:prstGeom>
          <a:ln>
            <a:noFill/>
          </a:ln>
        </p:spPr>
      </p:pic>
      <p:sp>
        <p:nvSpPr>
          <p:cNvPr id="19" name="Title 1">
            <a:extLst>
              <a:ext uri="{FF2B5EF4-FFF2-40B4-BE49-F238E27FC236}">
                <a16:creationId xmlns:a16="http://schemas.microsoft.com/office/drawing/2014/main" id="{F61E7DCD-0B06-1446-80C8-3F7BCC7DE0DC}"/>
              </a:ext>
            </a:extLst>
          </p:cNvPr>
          <p:cNvSpPr txBox="1">
            <a:spLocks/>
          </p:cNvSpPr>
          <p:nvPr userDrawn="1"/>
        </p:nvSpPr>
        <p:spPr>
          <a:xfrm>
            <a:off x="3214960" y="3169416"/>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0" name="Title 1">
            <a:extLst>
              <a:ext uri="{FF2B5EF4-FFF2-40B4-BE49-F238E27FC236}">
                <a16:creationId xmlns:a16="http://schemas.microsoft.com/office/drawing/2014/main" id="{F71C98AA-677E-F04D-9F63-3038C0AD6B81}"/>
              </a:ext>
            </a:extLst>
          </p:cNvPr>
          <p:cNvSpPr txBox="1">
            <a:spLocks/>
          </p:cNvSpPr>
          <p:nvPr userDrawn="1"/>
        </p:nvSpPr>
        <p:spPr>
          <a:xfrm>
            <a:off x="7187060" y="4277357"/>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1" name="Title 1">
            <a:extLst>
              <a:ext uri="{FF2B5EF4-FFF2-40B4-BE49-F238E27FC236}">
                <a16:creationId xmlns:a16="http://schemas.microsoft.com/office/drawing/2014/main" id="{AF95B416-3E1A-4044-95A2-0CC4233D6A9A}"/>
              </a:ext>
            </a:extLst>
          </p:cNvPr>
          <p:cNvSpPr txBox="1">
            <a:spLocks/>
          </p:cNvSpPr>
          <p:nvPr userDrawn="1"/>
        </p:nvSpPr>
        <p:spPr>
          <a:xfrm>
            <a:off x="542877" y="3142212"/>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2" name="Title 1">
            <a:extLst>
              <a:ext uri="{FF2B5EF4-FFF2-40B4-BE49-F238E27FC236}">
                <a16:creationId xmlns:a16="http://schemas.microsoft.com/office/drawing/2014/main" id="{ECBD3F4E-5A68-9D4D-876D-82B38612D03F}"/>
              </a:ext>
            </a:extLst>
          </p:cNvPr>
          <p:cNvSpPr txBox="1">
            <a:spLocks/>
          </p:cNvSpPr>
          <p:nvPr userDrawn="1"/>
        </p:nvSpPr>
        <p:spPr>
          <a:xfrm>
            <a:off x="2765628" y="5876746"/>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3" name="Title 1">
            <a:extLst>
              <a:ext uri="{FF2B5EF4-FFF2-40B4-BE49-F238E27FC236}">
                <a16:creationId xmlns:a16="http://schemas.microsoft.com/office/drawing/2014/main" id="{5ED57899-E7FA-3240-93AA-E9A2CE1D9A65}"/>
              </a:ext>
            </a:extLst>
          </p:cNvPr>
          <p:cNvSpPr txBox="1">
            <a:spLocks/>
          </p:cNvSpPr>
          <p:nvPr userDrawn="1"/>
        </p:nvSpPr>
        <p:spPr>
          <a:xfrm>
            <a:off x="3214960" y="3018945"/>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4" name="Title 1">
            <a:extLst>
              <a:ext uri="{FF2B5EF4-FFF2-40B4-BE49-F238E27FC236}">
                <a16:creationId xmlns:a16="http://schemas.microsoft.com/office/drawing/2014/main" id="{4CDE4BE8-B56C-454A-BD45-E71A377CC810}"/>
              </a:ext>
            </a:extLst>
          </p:cNvPr>
          <p:cNvSpPr txBox="1">
            <a:spLocks/>
          </p:cNvSpPr>
          <p:nvPr userDrawn="1"/>
        </p:nvSpPr>
        <p:spPr>
          <a:xfrm>
            <a:off x="7187060" y="4126886"/>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5" name="Title 1">
            <a:extLst>
              <a:ext uri="{FF2B5EF4-FFF2-40B4-BE49-F238E27FC236}">
                <a16:creationId xmlns:a16="http://schemas.microsoft.com/office/drawing/2014/main" id="{B4D6DB6D-AD46-C34E-8525-2FD726B86976}"/>
              </a:ext>
            </a:extLst>
          </p:cNvPr>
          <p:cNvSpPr txBox="1">
            <a:spLocks/>
          </p:cNvSpPr>
          <p:nvPr userDrawn="1"/>
        </p:nvSpPr>
        <p:spPr>
          <a:xfrm>
            <a:off x="542877" y="2991741"/>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sp>
        <p:nvSpPr>
          <p:cNvPr id="26" name="Title 1">
            <a:extLst>
              <a:ext uri="{FF2B5EF4-FFF2-40B4-BE49-F238E27FC236}">
                <a16:creationId xmlns:a16="http://schemas.microsoft.com/office/drawing/2014/main" id="{694A15A3-6FED-764F-B477-8EE7D0C1D4E7}"/>
              </a:ext>
            </a:extLst>
          </p:cNvPr>
          <p:cNvSpPr txBox="1">
            <a:spLocks/>
          </p:cNvSpPr>
          <p:nvPr userDrawn="1"/>
        </p:nvSpPr>
        <p:spPr>
          <a:xfrm>
            <a:off x="2765628" y="5726275"/>
            <a:ext cx="1020496" cy="4834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endParaRPr lang="en-US" sz="3200" b="1" dirty="0">
              <a:solidFill>
                <a:schemeClr val="bg1"/>
              </a:solidFill>
            </a:endParaRPr>
          </a:p>
        </p:txBody>
      </p:sp>
      <p:grpSp>
        <p:nvGrpSpPr>
          <p:cNvPr id="27" name="Group 26">
            <a:extLst>
              <a:ext uri="{FF2B5EF4-FFF2-40B4-BE49-F238E27FC236}">
                <a16:creationId xmlns:a16="http://schemas.microsoft.com/office/drawing/2014/main" id="{6364D897-B602-6341-86B9-6D9D6EBC8988}"/>
              </a:ext>
            </a:extLst>
          </p:cNvPr>
          <p:cNvGrpSpPr/>
          <p:nvPr userDrawn="1"/>
        </p:nvGrpSpPr>
        <p:grpSpPr>
          <a:xfrm>
            <a:off x="9386496" y="1161625"/>
            <a:ext cx="1827651" cy="504470"/>
            <a:chOff x="9386496" y="1161625"/>
            <a:chExt cx="1827651" cy="504470"/>
          </a:xfrm>
        </p:grpSpPr>
        <p:pic>
          <p:nvPicPr>
            <p:cNvPr id="28" name="Graphic 108">
              <a:extLst>
                <a:ext uri="{FF2B5EF4-FFF2-40B4-BE49-F238E27FC236}">
                  <a16:creationId xmlns:a16="http://schemas.microsoft.com/office/drawing/2014/main" id="{FFA80D8C-CF88-E847-A5F5-2C20CBCF9BDA}"/>
                </a:ext>
              </a:extLst>
            </p:cNvPr>
            <p:cNvPicPr>
              <a:picLocks noChangeAspect="1"/>
            </p:cNvPicPr>
            <p:nvPr/>
          </p:nvPicPr>
          <p:blipFill>
            <a:blip r:embed="rId6"/>
            <a:stretch>
              <a:fillRect/>
            </a:stretch>
          </p:blipFill>
          <p:spPr>
            <a:xfrm>
              <a:off x="10839398" y="1161625"/>
              <a:ext cx="374749" cy="504470"/>
            </a:xfrm>
            <a:prstGeom prst="rect">
              <a:avLst/>
            </a:prstGeom>
          </p:spPr>
        </p:pic>
        <p:sp>
          <p:nvSpPr>
            <p:cNvPr id="29" name="TextBox 28">
              <a:extLst>
                <a:ext uri="{FF2B5EF4-FFF2-40B4-BE49-F238E27FC236}">
                  <a16:creationId xmlns:a16="http://schemas.microsoft.com/office/drawing/2014/main" id="{36B89AE2-4A3A-1943-87C3-2F509488F9DE}"/>
                </a:ext>
              </a:extLst>
            </p:cNvPr>
            <p:cNvSpPr txBox="1"/>
            <p:nvPr/>
          </p:nvSpPr>
          <p:spPr>
            <a:xfrm>
              <a:off x="9386496" y="1194762"/>
              <a:ext cx="1317861" cy="307777"/>
            </a:xfrm>
            <a:prstGeom prst="rect">
              <a:avLst/>
            </a:prstGeom>
            <a:noFill/>
          </p:spPr>
          <p:txBody>
            <a:bodyPr wrap="square" rtlCol="0">
              <a:spAutoFit/>
            </a:bodyPr>
            <a:lstStyle/>
            <a:p>
              <a:r>
                <a:rPr lang="en-US" sz="1400" b="1" dirty="0"/>
                <a:t>NIST Campuses</a:t>
              </a:r>
            </a:p>
          </p:txBody>
        </p:sp>
      </p:grpSp>
      <p:grpSp>
        <p:nvGrpSpPr>
          <p:cNvPr id="30" name="Group 29">
            <a:extLst>
              <a:ext uri="{FF2B5EF4-FFF2-40B4-BE49-F238E27FC236}">
                <a16:creationId xmlns:a16="http://schemas.microsoft.com/office/drawing/2014/main" id="{93AE01B7-00AA-EE49-A785-2F052321F0E9}"/>
              </a:ext>
            </a:extLst>
          </p:cNvPr>
          <p:cNvGrpSpPr/>
          <p:nvPr userDrawn="1"/>
        </p:nvGrpSpPr>
        <p:grpSpPr>
          <a:xfrm>
            <a:off x="9386496" y="1784590"/>
            <a:ext cx="2530035" cy="533287"/>
            <a:chOff x="9386496" y="1784590"/>
            <a:chExt cx="2530035" cy="533287"/>
          </a:xfrm>
        </p:grpSpPr>
        <p:pic>
          <p:nvPicPr>
            <p:cNvPr id="31" name="Graphic 102">
              <a:extLst>
                <a:ext uri="{FF2B5EF4-FFF2-40B4-BE49-F238E27FC236}">
                  <a16:creationId xmlns:a16="http://schemas.microsoft.com/office/drawing/2014/main" id="{6AB527EF-9214-3B4A-9B5C-C9AC0E16326A}"/>
                </a:ext>
              </a:extLst>
            </p:cNvPr>
            <p:cNvPicPr>
              <a:picLocks noChangeAspect="1"/>
            </p:cNvPicPr>
            <p:nvPr/>
          </p:nvPicPr>
          <p:blipFill>
            <a:blip r:embed="rId7"/>
            <a:stretch>
              <a:fillRect/>
            </a:stretch>
          </p:blipFill>
          <p:spPr>
            <a:xfrm>
              <a:off x="11516566" y="1784590"/>
              <a:ext cx="399965" cy="533287"/>
            </a:xfrm>
            <a:prstGeom prst="rect">
              <a:avLst/>
            </a:prstGeom>
          </p:spPr>
        </p:pic>
        <p:sp>
          <p:nvSpPr>
            <p:cNvPr id="32" name="TextBox 31">
              <a:extLst>
                <a:ext uri="{FF2B5EF4-FFF2-40B4-BE49-F238E27FC236}">
                  <a16:creationId xmlns:a16="http://schemas.microsoft.com/office/drawing/2014/main" id="{82E5ED88-0A63-9748-8A21-303852BE35CD}"/>
                </a:ext>
              </a:extLst>
            </p:cNvPr>
            <p:cNvSpPr txBox="1"/>
            <p:nvPr/>
          </p:nvSpPr>
          <p:spPr>
            <a:xfrm>
              <a:off x="9386496" y="1998702"/>
              <a:ext cx="2208618" cy="307777"/>
            </a:xfrm>
            <a:prstGeom prst="rect">
              <a:avLst/>
            </a:prstGeom>
            <a:noFill/>
          </p:spPr>
          <p:txBody>
            <a:bodyPr wrap="none" rtlCol="0">
              <a:spAutoFit/>
            </a:bodyPr>
            <a:lstStyle/>
            <a:p>
              <a:r>
                <a:rPr lang="en-US" sz="1400" b="1" dirty="0"/>
                <a:t>Joint Institutes and Centers</a:t>
              </a:r>
            </a:p>
          </p:txBody>
        </p:sp>
      </p:grpSp>
      <p:grpSp>
        <p:nvGrpSpPr>
          <p:cNvPr id="33" name="Group 32">
            <a:extLst>
              <a:ext uri="{FF2B5EF4-FFF2-40B4-BE49-F238E27FC236}">
                <a16:creationId xmlns:a16="http://schemas.microsoft.com/office/drawing/2014/main" id="{8575B130-E9F3-B24B-AAA2-A7A9CAE6239B}"/>
              </a:ext>
            </a:extLst>
          </p:cNvPr>
          <p:cNvGrpSpPr/>
          <p:nvPr userDrawn="1"/>
        </p:nvGrpSpPr>
        <p:grpSpPr>
          <a:xfrm>
            <a:off x="9386496" y="5555020"/>
            <a:ext cx="2496882" cy="533287"/>
            <a:chOff x="9386496" y="5555020"/>
            <a:chExt cx="2496882" cy="533287"/>
          </a:xfrm>
        </p:grpSpPr>
        <p:pic>
          <p:nvPicPr>
            <p:cNvPr id="34" name="Graphic 109">
              <a:extLst>
                <a:ext uri="{FF2B5EF4-FFF2-40B4-BE49-F238E27FC236}">
                  <a16:creationId xmlns:a16="http://schemas.microsoft.com/office/drawing/2014/main" id="{26ADF03A-7FD8-3144-995F-0A3902088950}"/>
                </a:ext>
              </a:extLst>
            </p:cNvPr>
            <p:cNvPicPr>
              <a:picLocks noChangeAspect="1"/>
            </p:cNvPicPr>
            <p:nvPr/>
          </p:nvPicPr>
          <p:blipFill>
            <a:blip r:embed="rId8"/>
            <a:stretch>
              <a:fillRect/>
            </a:stretch>
          </p:blipFill>
          <p:spPr>
            <a:xfrm>
              <a:off x="11483413" y="5555020"/>
              <a:ext cx="399965" cy="533287"/>
            </a:xfrm>
            <a:prstGeom prst="rect">
              <a:avLst/>
            </a:prstGeom>
          </p:spPr>
        </p:pic>
        <p:sp>
          <p:nvSpPr>
            <p:cNvPr id="35" name="TextBox 34">
              <a:extLst>
                <a:ext uri="{FF2B5EF4-FFF2-40B4-BE49-F238E27FC236}">
                  <a16:creationId xmlns:a16="http://schemas.microsoft.com/office/drawing/2014/main" id="{7899E5B6-41CC-FE41-B8D1-D556FED1BB68}"/>
                </a:ext>
              </a:extLst>
            </p:cNvPr>
            <p:cNvSpPr txBox="1"/>
            <p:nvPr/>
          </p:nvSpPr>
          <p:spPr>
            <a:xfrm>
              <a:off x="9386496" y="5684416"/>
              <a:ext cx="2130070" cy="307777"/>
            </a:xfrm>
            <a:prstGeom prst="rect">
              <a:avLst/>
            </a:prstGeom>
            <a:noFill/>
          </p:spPr>
          <p:txBody>
            <a:bodyPr wrap="none" rtlCol="0">
              <a:spAutoFit/>
            </a:bodyPr>
            <a:lstStyle/>
            <a:p>
              <a:r>
                <a:rPr lang="en-US" sz="1400" b="1" dirty="0"/>
                <a:t>NIST Centers of Excellence</a:t>
              </a:r>
              <a:endParaRPr lang="en-US" sz="1400" dirty="0"/>
            </a:p>
          </p:txBody>
        </p:sp>
      </p:grpSp>
      <p:grpSp>
        <p:nvGrpSpPr>
          <p:cNvPr id="36" name="Group 35">
            <a:extLst>
              <a:ext uri="{FF2B5EF4-FFF2-40B4-BE49-F238E27FC236}">
                <a16:creationId xmlns:a16="http://schemas.microsoft.com/office/drawing/2014/main" id="{9F38E21D-AD40-9241-A183-9E2879481C76}"/>
              </a:ext>
            </a:extLst>
          </p:cNvPr>
          <p:cNvGrpSpPr/>
          <p:nvPr userDrawn="1"/>
        </p:nvGrpSpPr>
        <p:grpSpPr>
          <a:xfrm>
            <a:off x="7466568" y="2282245"/>
            <a:ext cx="4492860" cy="1198003"/>
            <a:chOff x="7466568" y="2282245"/>
            <a:chExt cx="4492860" cy="1198003"/>
          </a:xfrm>
        </p:grpSpPr>
        <p:pic>
          <p:nvPicPr>
            <p:cNvPr id="37" name="Graphic 111">
              <a:extLst>
                <a:ext uri="{FF2B5EF4-FFF2-40B4-BE49-F238E27FC236}">
                  <a16:creationId xmlns:a16="http://schemas.microsoft.com/office/drawing/2014/main" id="{322A6AC0-BC97-7149-A2CD-4B5ABAD93C9F}"/>
                </a:ext>
              </a:extLst>
            </p:cNvPr>
            <p:cNvPicPr>
              <a:picLocks noChangeAspect="1"/>
            </p:cNvPicPr>
            <p:nvPr/>
          </p:nvPicPr>
          <p:blipFill>
            <a:blip r:embed="rId7"/>
            <a:stretch>
              <a:fillRect/>
            </a:stretch>
          </p:blipFill>
          <p:spPr>
            <a:xfrm>
              <a:off x="7466568" y="2946961"/>
              <a:ext cx="399965" cy="533287"/>
            </a:xfrm>
            <a:prstGeom prst="rect">
              <a:avLst/>
            </a:prstGeom>
          </p:spPr>
        </p:pic>
        <p:sp>
          <p:nvSpPr>
            <p:cNvPr id="38" name="Rectangle 37">
              <a:extLst>
                <a:ext uri="{FF2B5EF4-FFF2-40B4-BE49-F238E27FC236}">
                  <a16:creationId xmlns:a16="http://schemas.microsoft.com/office/drawing/2014/main" id="{E1AB14AE-47AF-B248-8513-7EDB802AA8B6}"/>
                </a:ext>
              </a:extLst>
            </p:cNvPr>
            <p:cNvSpPr/>
            <p:nvPr/>
          </p:nvSpPr>
          <p:spPr>
            <a:xfrm>
              <a:off x="9386496" y="2282245"/>
              <a:ext cx="2572932" cy="403637"/>
            </a:xfrm>
            <a:prstGeom prst="rect">
              <a:avLst/>
            </a:prstGeom>
          </p:spPr>
          <p:txBody>
            <a:bodyPr wrap="square">
              <a:spAutoFit/>
            </a:bodyPr>
            <a:lstStyle/>
            <a:p>
              <a:pPr>
                <a:lnSpc>
                  <a:spcPct val="70000"/>
                </a:lnSpc>
              </a:pPr>
              <a:r>
                <a:rPr lang="en-US" sz="1400" dirty="0"/>
                <a:t>National Cybersecurity Center of Excellence</a:t>
              </a:r>
            </a:p>
          </p:txBody>
        </p:sp>
      </p:grpSp>
      <p:grpSp>
        <p:nvGrpSpPr>
          <p:cNvPr id="39" name="Group 38">
            <a:extLst>
              <a:ext uri="{FF2B5EF4-FFF2-40B4-BE49-F238E27FC236}">
                <a16:creationId xmlns:a16="http://schemas.microsoft.com/office/drawing/2014/main" id="{7BF3B95F-0E14-1D49-8B67-3F5A78A87FC5}"/>
              </a:ext>
            </a:extLst>
          </p:cNvPr>
          <p:cNvGrpSpPr/>
          <p:nvPr userDrawn="1"/>
        </p:nvGrpSpPr>
        <p:grpSpPr>
          <a:xfrm>
            <a:off x="7704335" y="2660285"/>
            <a:ext cx="4255093" cy="878206"/>
            <a:chOff x="7704335" y="2660285"/>
            <a:chExt cx="4255093" cy="878206"/>
          </a:xfrm>
        </p:grpSpPr>
        <p:pic>
          <p:nvPicPr>
            <p:cNvPr id="40" name="Graphic 110">
              <a:extLst>
                <a:ext uri="{FF2B5EF4-FFF2-40B4-BE49-F238E27FC236}">
                  <a16:creationId xmlns:a16="http://schemas.microsoft.com/office/drawing/2014/main" id="{EC6A9B57-F182-E748-82CB-797BE915A0AF}"/>
                </a:ext>
              </a:extLst>
            </p:cNvPr>
            <p:cNvPicPr>
              <a:picLocks noChangeAspect="1"/>
            </p:cNvPicPr>
            <p:nvPr/>
          </p:nvPicPr>
          <p:blipFill>
            <a:blip r:embed="rId7"/>
            <a:stretch>
              <a:fillRect/>
            </a:stretch>
          </p:blipFill>
          <p:spPr>
            <a:xfrm>
              <a:off x="7704335" y="3005204"/>
              <a:ext cx="399965" cy="533287"/>
            </a:xfrm>
            <a:prstGeom prst="rect">
              <a:avLst/>
            </a:prstGeom>
          </p:spPr>
        </p:pic>
        <p:sp>
          <p:nvSpPr>
            <p:cNvPr id="41" name="Rectangle 40">
              <a:extLst>
                <a:ext uri="{FF2B5EF4-FFF2-40B4-BE49-F238E27FC236}">
                  <a16:creationId xmlns:a16="http://schemas.microsoft.com/office/drawing/2014/main" id="{474096E1-07A6-DA4D-9C0C-64BD29427BE8}"/>
                </a:ext>
              </a:extLst>
            </p:cNvPr>
            <p:cNvSpPr/>
            <p:nvPr/>
          </p:nvSpPr>
          <p:spPr>
            <a:xfrm>
              <a:off x="9386496" y="2660285"/>
              <a:ext cx="2572932" cy="403637"/>
            </a:xfrm>
            <a:prstGeom prst="rect">
              <a:avLst/>
            </a:prstGeom>
          </p:spPr>
          <p:txBody>
            <a:bodyPr wrap="square">
              <a:spAutoFit/>
            </a:bodyPr>
            <a:lstStyle/>
            <a:p>
              <a:pPr>
                <a:lnSpc>
                  <a:spcPct val="70000"/>
                </a:lnSpc>
              </a:pPr>
              <a:r>
                <a:rPr lang="en-US" sz="1400" dirty="0"/>
                <a:t>Institute for Bioscience &amp; Biotechnology Research</a:t>
              </a:r>
            </a:p>
          </p:txBody>
        </p:sp>
      </p:grpSp>
      <p:grpSp>
        <p:nvGrpSpPr>
          <p:cNvPr id="42" name="Group 41">
            <a:extLst>
              <a:ext uri="{FF2B5EF4-FFF2-40B4-BE49-F238E27FC236}">
                <a16:creationId xmlns:a16="http://schemas.microsoft.com/office/drawing/2014/main" id="{1F883EAE-3022-D74A-9358-E49A66646BC8}"/>
              </a:ext>
            </a:extLst>
          </p:cNvPr>
          <p:cNvGrpSpPr/>
          <p:nvPr userDrawn="1"/>
        </p:nvGrpSpPr>
        <p:grpSpPr>
          <a:xfrm>
            <a:off x="7089312" y="3961824"/>
            <a:ext cx="5470059" cy="776400"/>
            <a:chOff x="7089312" y="3961824"/>
            <a:chExt cx="5470059" cy="776400"/>
          </a:xfrm>
        </p:grpSpPr>
        <p:pic>
          <p:nvPicPr>
            <p:cNvPr id="43" name="Graphic 98">
              <a:extLst>
                <a:ext uri="{FF2B5EF4-FFF2-40B4-BE49-F238E27FC236}">
                  <a16:creationId xmlns:a16="http://schemas.microsoft.com/office/drawing/2014/main" id="{F32183B4-75E1-0D4B-85D1-813D732592B0}"/>
                </a:ext>
              </a:extLst>
            </p:cNvPr>
            <p:cNvPicPr>
              <a:picLocks noChangeAspect="1"/>
            </p:cNvPicPr>
            <p:nvPr/>
          </p:nvPicPr>
          <p:blipFill>
            <a:blip r:embed="rId7"/>
            <a:stretch>
              <a:fillRect/>
            </a:stretch>
          </p:blipFill>
          <p:spPr>
            <a:xfrm>
              <a:off x="7089312" y="4204937"/>
              <a:ext cx="399965" cy="533287"/>
            </a:xfrm>
            <a:prstGeom prst="rect">
              <a:avLst/>
            </a:prstGeom>
          </p:spPr>
        </p:pic>
        <p:sp>
          <p:nvSpPr>
            <p:cNvPr id="44" name="Rectangle 43">
              <a:extLst>
                <a:ext uri="{FF2B5EF4-FFF2-40B4-BE49-F238E27FC236}">
                  <a16:creationId xmlns:a16="http://schemas.microsoft.com/office/drawing/2014/main" id="{38F428BB-59C4-E948-A7EC-789AD0815FDF}"/>
                </a:ext>
              </a:extLst>
            </p:cNvPr>
            <p:cNvSpPr/>
            <p:nvPr/>
          </p:nvSpPr>
          <p:spPr>
            <a:xfrm>
              <a:off x="9386496" y="3961824"/>
              <a:ext cx="3172875" cy="252826"/>
            </a:xfrm>
            <a:prstGeom prst="rect">
              <a:avLst/>
            </a:prstGeom>
          </p:spPr>
          <p:txBody>
            <a:bodyPr wrap="square">
              <a:spAutoFit/>
            </a:bodyPr>
            <a:lstStyle/>
            <a:p>
              <a:pPr>
                <a:lnSpc>
                  <a:spcPct val="70000"/>
                </a:lnSpc>
              </a:pPr>
              <a:r>
                <a:rPr lang="en-US" sz="1400" dirty="0"/>
                <a:t>Hollings Marine Laboratory</a:t>
              </a:r>
            </a:p>
          </p:txBody>
        </p:sp>
      </p:grpSp>
      <p:grpSp>
        <p:nvGrpSpPr>
          <p:cNvPr id="45" name="Group 44">
            <a:extLst>
              <a:ext uri="{FF2B5EF4-FFF2-40B4-BE49-F238E27FC236}">
                <a16:creationId xmlns:a16="http://schemas.microsoft.com/office/drawing/2014/main" id="{2E5A989E-72D3-224F-A927-9A8423CCCF1C}"/>
              </a:ext>
            </a:extLst>
          </p:cNvPr>
          <p:cNvGrpSpPr/>
          <p:nvPr userDrawn="1"/>
        </p:nvGrpSpPr>
        <p:grpSpPr>
          <a:xfrm>
            <a:off x="8233590" y="2664790"/>
            <a:ext cx="4283765" cy="1789138"/>
            <a:chOff x="8233590" y="2664790"/>
            <a:chExt cx="4283765" cy="1789138"/>
          </a:xfrm>
        </p:grpSpPr>
        <p:pic>
          <p:nvPicPr>
            <p:cNvPr id="46" name="Graphic 101">
              <a:extLst>
                <a:ext uri="{FF2B5EF4-FFF2-40B4-BE49-F238E27FC236}">
                  <a16:creationId xmlns:a16="http://schemas.microsoft.com/office/drawing/2014/main" id="{86D49F59-6B42-FC47-8C7D-4C59D28D7613}"/>
                </a:ext>
              </a:extLst>
            </p:cNvPr>
            <p:cNvPicPr>
              <a:picLocks noChangeAspect="1"/>
            </p:cNvPicPr>
            <p:nvPr/>
          </p:nvPicPr>
          <p:blipFill>
            <a:blip r:embed="rId7"/>
            <a:stretch>
              <a:fillRect/>
            </a:stretch>
          </p:blipFill>
          <p:spPr>
            <a:xfrm>
              <a:off x="8233590" y="2664790"/>
              <a:ext cx="399965" cy="533287"/>
            </a:xfrm>
            <a:prstGeom prst="rect">
              <a:avLst/>
            </a:prstGeom>
          </p:spPr>
        </p:pic>
        <p:sp>
          <p:nvSpPr>
            <p:cNvPr id="47" name="Rectangle 46">
              <a:extLst>
                <a:ext uri="{FF2B5EF4-FFF2-40B4-BE49-F238E27FC236}">
                  <a16:creationId xmlns:a16="http://schemas.microsoft.com/office/drawing/2014/main" id="{EF51B269-1BCC-B047-9A1A-6C6A7B38EAFD}"/>
                </a:ext>
              </a:extLst>
            </p:cNvPr>
            <p:cNvSpPr/>
            <p:nvPr/>
          </p:nvSpPr>
          <p:spPr>
            <a:xfrm>
              <a:off x="9386496" y="4201102"/>
              <a:ext cx="3130859" cy="252826"/>
            </a:xfrm>
            <a:prstGeom prst="rect">
              <a:avLst/>
            </a:prstGeom>
          </p:spPr>
          <p:txBody>
            <a:bodyPr wrap="square">
              <a:spAutoFit/>
            </a:bodyPr>
            <a:lstStyle/>
            <a:p>
              <a:pPr>
                <a:lnSpc>
                  <a:spcPct val="70000"/>
                </a:lnSpc>
              </a:pPr>
              <a:r>
                <a:rPr lang="en-US" sz="1400" dirty="0"/>
                <a:t>Brookhaven National Laboratory</a:t>
              </a:r>
            </a:p>
          </p:txBody>
        </p:sp>
      </p:grpSp>
      <p:grpSp>
        <p:nvGrpSpPr>
          <p:cNvPr id="48" name="Group 47">
            <a:extLst>
              <a:ext uri="{FF2B5EF4-FFF2-40B4-BE49-F238E27FC236}">
                <a16:creationId xmlns:a16="http://schemas.microsoft.com/office/drawing/2014/main" id="{9B18CFB0-2D6B-C747-87C6-28CDADF99101}"/>
              </a:ext>
            </a:extLst>
          </p:cNvPr>
          <p:cNvGrpSpPr/>
          <p:nvPr userDrawn="1"/>
        </p:nvGrpSpPr>
        <p:grpSpPr>
          <a:xfrm>
            <a:off x="841709" y="3218418"/>
            <a:ext cx="11117719" cy="1640575"/>
            <a:chOff x="841709" y="3218418"/>
            <a:chExt cx="11117719" cy="1640575"/>
          </a:xfrm>
        </p:grpSpPr>
        <p:pic>
          <p:nvPicPr>
            <p:cNvPr id="49" name="Graphic 100">
              <a:extLst>
                <a:ext uri="{FF2B5EF4-FFF2-40B4-BE49-F238E27FC236}">
                  <a16:creationId xmlns:a16="http://schemas.microsoft.com/office/drawing/2014/main" id="{79FD4590-4043-4846-86E0-333759AA3B66}"/>
                </a:ext>
              </a:extLst>
            </p:cNvPr>
            <p:cNvPicPr>
              <a:picLocks noChangeAspect="1"/>
            </p:cNvPicPr>
            <p:nvPr/>
          </p:nvPicPr>
          <p:blipFill>
            <a:blip r:embed="rId7"/>
            <a:stretch>
              <a:fillRect/>
            </a:stretch>
          </p:blipFill>
          <p:spPr>
            <a:xfrm>
              <a:off x="841709" y="3218418"/>
              <a:ext cx="399965" cy="533287"/>
            </a:xfrm>
            <a:prstGeom prst="rect">
              <a:avLst/>
            </a:prstGeom>
          </p:spPr>
        </p:pic>
        <p:sp>
          <p:nvSpPr>
            <p:cNvPr id="50" name="Rectangle 49">
              <a:extLst>
                <a:ext uri="{FF2B5EF4-FFF2-40B4-BE49-F238E27FC236}">
                  <a16:creationId xmlns:a16="http://schemas.microsoft.com/office/drawing/2014/main" id="{1B3A04CB-43D0-8948-B5F5-435733DD2ECD}"/>
                </a:ext>
              </a:extLst>
            </p:cNvPr>
            <p:cNvSpPr/>
            <p:nvPr/>
          </p:nvSpPr>
          <p:spPr>
            <a:xfrm>
              <a:off x="9386496" y="4455356"/>
              <a:ext cx="2572932" cy="403637"/>
            </a:xfrm>
            <a:prstGeom prst="rect">
              <a:avLst/>
            </a:prstGeom>
          </p:spPr>
          <p:txBody>
            <a:bodyPr wrap="square">
              <a:spAutoFit/>
            </a:bodyPr>
            <a:lstStyle/>
            <a:p>
              <a:pPr>
                <a:lnSpc>
                  <a:spcPct val="70000"/>
                </a:lnSpc>
              </a:pPr>
              <a:r>
                <a:rPr lang="en-US" sz="1400" dirty="0"/>
                <a:t>Joint Initiative for Metrology in Biology</a:t>
              </a:r>
            </a:p>
          </p:txBody>
        </p:sp>
      </p:grpSp>
      <p:grpSp>
        <p:nvGrpSpPr>
          <p:cNvPr id="51" name="Group 50">
            <a:extLst>
              <a:ext uri="{FF2B5EF4-FFF2-40B4-BE49-F238E27FC236}">
                <a16:creationId xmlns:a16="http://schemas.microsoft.com/office/drawing/2014/main" id="{544DCFC3-FBD5-0843-A7F9-28B98603E539}"/>
              </a:ext>
            </a:extLst>
          </p:cNvPr>
          <p:cNvGrpSpPr/>
          <p:nvPr userDrawn="1"/>
        </p:nvGrpSpPr>
        <p:grpSpPr>
          <a:xfrm>
            <a:off x="2527888" y="5164217"/>
            <a:ext cx="9431540" cy="548786"/>
            <a:chOff x="2527888" y="5164217"/>
            <a:chExt cx="9431540" cy="548786"/>
          </a:xfrm>
        </p:grpSpPr>
        <p:pic>
          <p:nvPicPr>
            <p:cNvPr id="52" name="Graphic 99">
              <a:extLst>
                <a:ext uri="{FF2B5EF4-FFF2-40B4-BE49-F238E27FC236}">
                  <a16:creationId xmlns:a16="http://schemas.microsoft.com/office/drawing/2014/main" id="{310C905F-EE5A-874A-B26C-BD0A2ABBE75A}"/>
                </a:ext>
              </a:extLst>
            </p:cNvPr>
            <p:cNvPicPr>
              <a:picLocks noChangeAspect="1"/>
            </p:cNvPicPr>
            <p:nvPr/>
          </p:nvPicPr>
          <p:blipFill>
            <a:blip r:embed="rId9"/>
            <a:stretch>
              <a:fillRect/>
            </a:stretch>
          </p:blipFill>
          <p:spPr>
            <a:xfrm>
              <a:off x="2527888" y="5179716"/>
              <a:ext cx="399965" cy="533287"/>
            </a:xfrm>
            <a:prstGeom prst="rect">
              <a:avLst/>
            </a:prstGeom>
          </p:spPr>
        </p:pic>
        <p:sp>
          <p:nvSpPr>
            <p:cNvPr id="53" name="Rectangle 52">
              <a:extLst>
                <a:ext uri="{FF2B5EF4-FFF2-40B4-BE49-F238E27FC236}">
                  <a16:creationId xmlns:a16="http://schemas.microsoft.com/office/drawing/2014/main" id="{93C17C5A-08F0-2048-A7FE-6E5E456B5A9F}"/>
                </a:ext>
              </a:extLst>
            </p:cNvPr>
            <p:cNvSpPr/>
            <p:nvPr/>
          </p:nvSpPr>
          <p:spPr>
            <a:xfrm>
              <a:off x="9386496" y="5164217"/>
              <a:ext cx="2572932" cy="252826"/>
            </a:xfrm>
            <a:prstGeom prst="rect">
              <a:avLst/>
            </a:prstGeom>
          </p:spPr>
          <p:txBody>
            <a:bodyPr wrap="square">
              <a:spAutoFit/>
            </a:bodyPr>
            <a:lstStyle/>
            <a:p>
              <a:pPr>
                <a:lnSpc>
                  <a:spcPct val="70000"/>
                </a:lnSpc>
              </a:pPr>
              <a:r>
                <a:rPr lang="en-US" sz="1400" dirty="0"/>
                <a:t>NIST Kauai HI WWVH </a:t>
              </a:r>
            </a:p>
          </p:txBody>
        </p:sp>
      </p:grpSp>
      <p:grpSp>
        <p:nvGrpSpPr>
          <p:cNvPr id="54" name="Group 53">
            <a:extLst>
              <a:ext uri="{FF2B5EF4-FFF2-40B4-BE49-F238E27FC236}">
                <a16:creationId xmlns:a16="http://schemas.microsoft.com/office/drawing/2014/main" id="{DF30EC7E-635E-8B4B-92C7-AF3FB7225306}"/>
              </a:ext>
            </a:extLst>
          </p:cNvPr>
          <p:cNvGrpSpPr/>
          <p:nvPr userDrawn="1"/>
        </p:nvGrpSpPr>
        <p:grpSpPr>
          <a:xfrm>
            <a:off x="3049881" y="3014089"/>
            <a:ext cx="8909547" cy="944338"/>
            <a:chOff x="3049881" y="3014089"/>
            <a:chExt cx="8909547" cy="944338"/>
          </a:xfrm>
        </p:grpSpPr>
        <p:pic>
          <p:nvPicPr>
            <p:cNvPr id="55" name="Graphic 107">
              <a:extLst>
                <a:ext uri="{FF2B5EF4-FFF2-40B4-BE49-F238E27FC236}">
                  <a16:creationId xmlns:a16="http://schemas.microsoft.com/office/drawing/2014/main" id="{6A62D4F3-3ED0-EA4B-8CF6-8028F94D602D}"/>
                </a:ext>
              </a:extLst>
            </p:cNvPr>
            <p:cNvPicPr>
              <a:picLocks noChangeAspect="1"/>
            </p:cNvPicPr>
            <p:nvPr/>
          </p:nvPicPr>
          <p:blipFill>
            <a:blip r:embed="rId7"/>
            <a:stretch>
              <a:fillRect/>
            </a:stretch>
          </p:blipFill>
          <p:spPr>
            <a:xfrm>
              <a:off x="3049881" y="3014089"/>
              <a:ext cx="413922" cy="551897"/>
            </a:xfrm>
            <a:prstGeom prst="rect">
              <a:avLst/>
            </a:prstGeom>
          </p:spPr>
        </p:pic>
        <p:sp>
          <p:nvSpPr>
            <p:cNvPr id="56" name="Rectangle 55">
              <a:extLst>
                <a:ext uri="{FF2B5EF4-FFF2-40B4-BE49-F238E27FC236}">
                  <a16:creationId xmlns:a16="http://schemas.microsoft.com/office/drawing/2014/main" id="{7FB9BA38-91CD-0F48-94CD-E839404D2825}"/>
                </a:ext>
              </a:extLst>
            </p:cNvPr>
            <p:cNvSpPr/>
            <p:nvPr/>
          </p:nvSpPr>
          <p:spPr>
            <a:xfrm>
              <a:off x="9386496" y="3682967"/>
              <a:ext cx="2572932" cy="275460"/>
            </a:xfrm>
            <a:prstGeom prst="rect">
              <a:avLst/>
            </a:prstGeom>
          </p:spPr>
          <p:txBody>
            <a:bodyPr wrap="square">
              <a:spAutoFit/>
            </a:bodyPr>
            <a:lstStyle/>
            <a:p>
              <a:pPr>
                <a:lnSpc>
                  <a:spcPct val="85000"/>
                </a:lnSpc>
              </a:pPr>
              <a:r>
                <a:rPr lang="en-US" sz="1400" dirty="0"/>
                <a:t>JILA</a:t>
              </a:r>
            </a:p>
          </p:txBody>
        </p:sp>
      </p:grpSp>
      <p:grpSp>
        <p:nvGrpSpPr>
          <p:cNvPr id="57" name="Group 56">
            <a:extLst>
              <a:ext uri="{FF2B5EF4-FFF2-40B4-BE49-F238E27FC236}">
                <a16:creationId xmlns:a16="http://schemas.microsoft.com/office/drawing/2014/main" id="{B8201A2D-F2E3-194E-AF76-01F55D0DD832}"/>
              </a:ext>
            </a:extLst>
          </p:cNvPr>
          <p:cNvGrpSpPr/>
          <p:nvPr userDrawn="1"/>
        </p:nvGrpSpPr>
        <p:grpSpPr>
          <a:xfrm>
            <a:off x="7548842" y="1442346"/>
            <a:ext cx="4410586" cy="2108649"/>
            <a:chOff x="7548842" y="1442346"/>
            <a:chExt cx="4410586" cy="2108649"/>
          </a:xfrm>
        </p:grpSpPr>
        <p:pic>
          <p:nvPicPr>
            <p:cNvPr id="58" name="Graphic 105">
              <a:extLst>
                <a:ext uri="{FF2B5EF4-FFF2-40B4-BE49-F238E27FC236}">
                  <a16:creationId xmlns:a16="http://schemas.microsoft.com/office/drawing/2014/main" id="{06DC9F4F-E108-0643-8EB3-C2BD92FF8AE3}"/>
                </a:ext>
              </a:extLst>
            </p:cNvPr>
            <p:cNvPicPr>
              <a:picLocks noChangeAspect="1"/>
            </p:cNvPicPr>
            <p:nvPr/>
          </p:nvPicPr>
          <p:blipFill>
            <a:blip r:embed="rId10"/>
            <a:stretch>
              <a:fillRect/>
            </a:stretch>
          </p:blipFill>
          <p:spPr>
            <a:xfrm>
              <a:off x="7548842" y="3017708"/>
              <a:ext cx="396156" cy="533287"/>
            </a:xfrm>
            <a:prstGeom prst="rect">
              <a:avLst/>
            </a:prstGeom>
          </p:spPr>
        </p:pic>
        <p:sp>
          <p:nvSpPr>
            <p:cNvPr id="59" name="Rectangle 58">
              <a:extLst>
                <a:ext uri="{FF2B5EF4-FFF2-40B4-BE49-F238E27FC236}">
                  <a16:creationId xmlns:a16="http://schemas.microsoft.com/office/drawing/2014/main" id="{71452F7A-6814-3D4F-9E4B-C5AD7589CB55}"/>
                </a:ext>
              </a:extLst>
            </p:cNvPr>
            <p:cNvSpPr/>
            <p:nvPr/>
          </p:nvSpPr>
          <p:spPr>
            <a:xfrm>
              <a:off x="9386496" y="1442346"/>
              <a:ext cx="2572932" cy="277064"/>
            </a:xfrm>
            <a:prstGeom prst="rect">
              <a:avLst/>
            </a:prstGeom>
          </p:spPr>
          <p:txBody>
            <a:bodyPr wrap="square">
              <a:spAutoFit/>
            </a:bodyPr>
            <a:lstStyle/>
            <a:p>
              <a:pPr>
                <a:lnSpc>
                  <a:spcPct val="85000"/>
                </a:lnSpc>
              </a:pPr>
              <a:r>
                <a:rPr lang="en-US" sz="1400" dirty="0"/>
                <a:t>Gaithersburg, MD</a:t>
              </a:r>
            </a:p>
          </p:txBody>
        </p:sp>
      </p:grpSp>
      <p:grpSp>
        <p:nvGrpSpPr>
          <p:cNvPr id="60" name="Group 59">
            <a:extLst>
              <a:ext uri="{FF2B5EF4-FFF2-40B4-BE49-F238E27FC236}">
                <a16:creationId xmlns:a16="http://schemas.microsoft.com/office/drawing/2014/main" id="{38765FD6-DFF9-7540-AF2B-57B1816D8312}"/>
              </a:ext>
            </a:extLst>
          </p:cNvPr>
          <p:cNvGrpSpPr/>
          <p:nvPr userDrawn="1"/>
        </p:nvGrpSpPr>
        <p:grpSpPr>
          <a:xfrm>
            <a:off x="3184246" y="1669492"/>
            <a:ext cx="8775182" cy="2078576"/>
            <a:chOff x="3184246" y="1669492"/>
            <a:chExt cx="8775182" cy="2078576"/>
          </a:xfrm>
        </p:grpSpPr>
        <p:pic>
          <p:nvPicPr>
            <p:cNvPr id="61" name="Graphic 106">
              <a:extLst>
                <a:ext uri="{FF2B5EF4-FFF2-40B4-BE49-F238E27FC236}">
                  <a16:creationId xmlns:a16="http://schemas.microsoft.com/office/drawing/2014/main" id="{F7DE8178-4D09-354F-9F62-374A9BCC3143}"/>
                </a:ext>
              </a:extLst>
            </p:cNvPr>
            <p:cNvPicPr>
              <a:picLocks noChangeAspect="1"/>
            </p:cNvPicPr>
            <p:nvPr/>
          </p:nvPicPr>
          <p:blipFill>
            <a:blip r:embed="rId10"/>
            <a:stretch>
              <a:fillRect/>
            </a:stretch>
          </p:blipFill>
          <p:spPr>
            <a:xfrm>
              <a:off x="3184246" y="3214781"/>
              <a:ext cx="396156" cy="533287"/>
            </a:xfrm>
            <a:prstGeom prst="rect">
              <a:avLst/>
            </a:prstGeom>
          </p:spPr>
        </p:pic>
        <p:sp>
          <p:nvSpPr>
            <p:cNvPr id="62" name="Rectangle 61">
              <a:extLst>
                <a:ext uri="{FF2B5EF4-FFF2-40B4-BE49-F238E27FC236}">
                  <a16:creationId xmlns:a16="http://schemas.microsoft.com/office/drawing/2014/main" id="{9EB87BB0-1B78-0A4E-81FC-A8790506F654}"/>
                </a:ext>
              </a:extLst>
            </p:cNvPr>
            <p:cNvSpPr/>
            <p:nvPr/>
          </p:nvSpPr>
          <p:spPr>
            <a:xfrm>
              <a:off x="9386496" y="1669492"/>
              <a:ext cx="2572932" cy="277064"/>
            </a:xfrm>
            <a:prstGeom prst="rect">
              <a:avLst/>
            </a:prstGeom>
          </p:spPr>
          <p:txBody>
            <a:bodyPr wrap="square">
              <a:spAutoFit/>
            </a:bodyPr>
            <a:lstStyle/>
            <a:p>
              <a:pPr>
                <a:lnSpc>
                  <a:spcPct val="85000"/>
                </a:lnSpc>
              </a:pPr>
              <a:r>
                <a:rPr lang="en-US" sz="1400" dirty="0"/>
                <a:t>Boulder, CO</a:t>
              </a:r>
            </a:p>
          </p:txBody>
        </p:sp>
      </p:grpSp>
      <p:grpSp>
        <p:nvGrpSpPr>
          <p:cNvPr id="63" name="Group 62">
            <a:extLst>
              <a:ext uri="{FF2B5EF4-FFF2-40B4-BE49-F238E27FC236}">
                <a16:creationId xmlns:a16="http://schemas.microsoft.com/office/drawing/2014/main" id="{A86BCBA3-5537-E24E-AE28-676020E08C5A}"/>
              </a:ext>
            </a:extLst>
          </p:cNvPr>
          <p:cNvGrpSpPr/>
          <p:nvPr userDrawn="1"/>
        </p:nvGrpSpPr>
        <p:grpSpPr>
          <a:xfrm>
            <a:off x="3438590" y="2885325"/>
            <a:ext cx="8520838" cy="2779105"/>
            <a:chOff x="3438590" y="2885325"/>
            <a:chExt cx="8520838" cy="2779105"/>
          </a:xfrm>
        </p:grpSpPr>
        <p:pic>
          <p:nvPicPr>
            <p:cNvPr id="64" name="Graphic 46">
              <a:extLst>
                <a:ext uri="{FF2B5EF4-FFF2-40B4-BE49-F238E27FC236}">
                  <a16:creationId xmlns:a16="http://schemas.microsoft.com/office/drawing/2014/main" id="{96F43E18-D0CC-F846-B670-752C0A2C396F}"/>
                </a:ext>
              </a:extLst>
            </p:cNvPr>
            <p:cNvPicPr>
              <a:picLocks noChangeAspect="1"/>
            </p:cNvPicPr>
            <p:nvPr/>
          </p:nvPicPr>
          <p:blipFill>
            <a:blip r:embed="rId9"/>
            <a:stretch>
              <a:fillRect/>
            </a:stretch>
          </p:blipFill>
          <p:spPr>
            <a:xfrm>
              <a:off x="3438590" y="2885325"/>
              <a:ext cx="399965" cy="533287"/>
            </a:xfrm>
            <a:prstGeom prst="rect">
              <a:avLst/>
            </a:prstGeom>
          </p:spPr>
        </p:pic>
        <p:sp>
          <p:nvSpPr>
            <p:cNvPr id="65" name="Rectangle 64">
              <a:extLst>
                <a:ext uri="{FF2B5EF4-FFF2-40B4-BE49-F238E27FC236}">
                  <a16:creationId xmlns:a16="http://schemas.microsoft.com/office/drawing/2014/main" id="{60418A9F-94CD-8A4C-9B4E-C0B41C6856E8}"/>
                </a:ext>
              </a:extLst>
            </p:cNvPr>
            <p:cNvSpPr/>
            <p:nvPr/>
          </p:nvSpPr>
          <p:spPr>
            <a:xfrm>
              <a:off x="9386496" y="5411604"/>
              <a:ext cx="2572932" cy="252826"/>
            </a:xfrm>
            <a:prstGeom prst="rect">
              <a:avLst/>
            </a:prstGeom>
          </p:spPr>
          <p:txBody>
            <a:bodyPr wrap="square">
              <a:spAutoFit/>
            </a:bodyPr>
            <a:lstStyle/>
            <a:p>
              <a:pPr>
                <a:lnSpc>
                  <a:spcPct val="70000"/>
                </a:lnSpc>
              </a:pPr>
              <a:r>
                <a:rPr lang="en-US" sz="1400" dirty="0"/>
                <a:t>NIST Ft. Collins CO WWV</a:t>
              </a:r>
            </a:p>
          </p:txBody>
        </p:sp>
      </p:grpSp>
      <p:grpSp>
        <p:nvGrpSpPr>
          <p:cNvPr id="66" name="Group 65">
            <a:extLst>
              <a:ext uri="{FF2B5EF4-FFF2-40B4-BE49-F238E27FC236}">
                <a16:creationId xmlns:a16="http://schemas.microsoft.com/office/drawing/2014/main" id="{A7CE4B1F-2E5A-3D42-B6E0-8A07DC22CBDF}"/>
              </a:ext>
            </a:extLst>
          </p:cNvPr>
          <p:cNvGrpSpPr/>
          <p:nvPr userDrawn="1"/>
        </p:nvGrpSpPr>
        <p:grpSpPr>
          <a:xfrm>
            <a:off x="7761756" y="3061113"/>
            <a:ext cx="4193183" cy="663477"/>
            <a:chOff x="7761756" y="3061113"/>
            <a:chExt cx="4193183" cy="663477"/>
          </a:xfrm>
        </p:grpSpPr>
        <p:pic>
          <p:nvPicPr>
            <p:cNvPr id="67" name="Graphic 112">
              <a:extLst>
                <a:ext uri="{FF2B5EF4-FFF2-40B4-BE49-F238E27FC236}">
                  <a16:creationId xmlns:a16="http://schemas.microsoft.com/office/drawing/2014/main" id="{2FB0E087-3EF0-2142-8389-D7D56EA27330}"/>
                </a:ext>
              </a:extLst>
            </p:cNvPr>
            <p:cNvPicPr>
              <a:picLocks noChangeAspect="1"/>
            </p:cNvPicPr>
            <p:nvPr/>
          </p:nvPicPr>
          <p:blipFill>
            <a:blip r:embed="rId7"/>
            <a:stretch>
              <a:fillRect/>
            </a:stretch>
          </p:blipFill>
          <p:spPr>
            <a:xfrm>
              <a:off x="7761756" y="3191303"/>
              <a:ext cx="399965" cy="533287"/>
            </a:xfrm>
            <a:prstGeom prst="rect">
              <a:avLst/>
            </a:prstGeom>
          </p:spPr>
        </p:pic>
        <p:sp>
          <p:nvSpPr>
            <p:cNvPr id="68" name="Rectangle 67">
              <a:extLst>
                <a:ext uri="{FF2B5EF4-FFF2-40B4-BE49-F238E27FC236}">
                  <a16:creationId xmlns:a16="http://schemas.microsoft.com/office/drawing/2014/main" id="{811AED5F-E92D-694C-A0ED-EF87311C3325}"/>
                </a:ext>
              </a:extLst>
            </p:cNvPr>
            <p:cNvSpPr/>
            <p:nvPr/>
          </p:nvSpPr>
          <p:spPr>
            <a:xfrm>
              <a:off x="9386496" y="3061113"/>
              <a:ext cx="2568443" cy="403637"/>
            </a:xfrm>
            <a:prstGeom prst="rect">
              <a:avLst/>
            </a:prstGeom>
          </p:spPr>
          <p:txBody>
            <a:bodyPr wrap="square">
              <a:spAutoFit/>
            </a:bodyPr>
            <a:lstStyle/>
            <a:p>
              <a:pPr>
                <a:lnSpc>
                  <a:spcPct val="70000"/>
                </a:lnSpc>
              </a:pPr>
              <a:r>
                <a:rPr lang="en-US" sz="1400" dirty="0"/>
                <a:t>Joint Institute for Quantum </a:t>
              </a:r>
            </a:p>
            <a:p>
              <a:pPr>
                <a:lnSpc>
                  <a:spcPct val="70000"/>
                </a:lnSpc>
              </a:pPr>
              <a:r>
                <a:rPr lang="en-US" sz="1400" dirty="0"/>
                <a:t>Computer Science</a:t>
              </a:r>
            </a:p>
          </p:txBody>
        </p:sp>
        <p:sp>
          <p:nvSpPr>
            <p:cNvPr id="69" name="Rectangle 68">
              <a:extLst>
                <a:ext uri="{FF2B5EF4-FFF2-40B4-BE49-F238E27FC236}">
                  <a16:creationId xmlns:a16="http://schemas.microsoft.com/office/drawing/2014/main" id="{8DB1608B-4B7E-314F-92AA-4E4DA4BB5783}"/>
                </a:ext>
              </a:extLst>
            </p:cNvPr>
            <p:cNvSpPr/>
            <p:nvPr/>
          </p:nvSpPr>
          <p:spPr>
            <a:xfrm>
              <a:off x="9386496" y="3451251"/>
              <a:ext cx="2568443" cy="252826"/>
            </a:xfrm>
            <a:prstGeom prst="rect">
              <a:avLst/>
            </a:prstGeom>
          </p:spPr>
          <p:txBody>
            <a:bodyPr wrap="square">
              <a:spAutoFit/>
            </a:bodyPr>
            <a:lstStyle/>
            <a:p>
              <a:pPr>
                <a:lnSpc>
                  <a:spcPct val="70000"/>
                </a:lnSpc>
              </a:pPr>
              <a:r>
                <a:rPr lang="en-US" sz="1400" dirty="0"/>
                <a:t>Joint Quantum Institute</a:t>
              </a:r>
            </a:p>
          </p:txBody>
        </p:sp>
      </p:grpSp>
      <p:grpSp>
        <p:nvGrpSpPr>
          <p:cNvPr id="70" name="Group 69">
            <a:extLst>
              <a:ext uri="{FF2B5EF4-FFF2-40B4-BE49-F238E27FC236}">
                <a16:creationId xmlns:a16="http://schemas.microsoft.com/office/drawing/2014/main" id="{4DB8266B-A9B0-C946-B43E-54DBB4591A50}"/>
              </a:ext>
            </a:extLst>
          </p:cNvPr>
          <p:cNvGrpSpPr/>
          <p:nvPr userDrawn="1"/>
        </p:nvGrpSpPr>
        <p:grpSpPr>
          <a:xfrm>
            <a:off x="9386496" y="4709049"/>
            <a:ext cx="2608583" cy="533287"/>
            <a:chOff x="9386496" y="4709049"/>
            <a:chExt cx="2608583" cy="533287"/>
          </a:xfrm>
        </p:grpSpPr>
        <p:sp>
          <p:nvSpPr>
            <p:cNvPr id="71" name="TextBox 70">
              <a:extLst>
                <a:ext uri="{FF2B5EF4-FFF2-40B4-BE49-F238E27FC236}">
                  <a16:creationId xmlns:a16="http://schemas.microsoft.com/office/drawing/2014/main" id="{17719CE1-9699-BA4A-8E79-79DFAE2CDF1F}"/>
                </a:ext>
              </a:extLst>
            </p:cNvPr>
            <p:cNvSpPr txBox="1"/>
            <p:nvPr/>
          </p:nvSpPr>
          <p:spPr>
            <a:xfrm>
              <a:off x="9386496" y="4882079"/>
              <a:ext cx="2317237" cy="307777"/>
            </a:xfrm>
            <a:prstGeom prst="rect">
              <a:avLst/>
            </a:prstGeom>
            <a:noFill/>
          </p:spPr>
          <p:txBody>
            <a:bodyPr wrap="none" rtlCol="0">
              <a:spAutoFit/>
            </a:bodyPr>
            <a:lstStyle/>
            <a:p>
              <a:r>
                <a:rPr lang="en-US" sz="1400" b="1" dirty="0"/>
                <a:t>Atomic Clock Signal Stations </a:t>
              </a:r>
            </a:p>
          </p:txBody>
        </p:sp>
        <p:pic>
          <p:nvPicPr>
            <p:cNvPr id="72" name="Graphic 99">
              <a:extLst>
                <a:ext uri="{FF2B5EF4-FFF2-40B4-BE49-F238E27FC236}">
                  <a16:creationId xmlns:a16="http://schemas.microsoft.com/office/drawing/2014/main" id="{766DB3A3-9241-4043-9456-DFBCC842BD6E}"/>
                </a:ext>
              </a:extLst>
            </p:cNvPr>
            <p:cNvPicPr>
              <a:picLocks noChangeAspect="1"/>
            </p:cNvPicPr>
            <p:nvPr/>
          </p:nvPicPr>
          <p:blipFill>
            <a:blip r:embed="rId9"/>
            <a:stretch>
              <a:fillRect/>
            </a:stretch>
          </p:blipFill>
          <p:spPr>
            <a:xfrm>
              <a:off x="11595114" y="4709049"/>
              <a:ext cx="399965" cy="533287"/>
            </a:xfrm>
            <a:prstGeom prst="rect">
              <a:avLst/>
            </a:prstGeom>
          </p:spPr>
        </p:pic>
      </p:grpSp>
      <p:grpSp>
        <p:nvGrpSpPr>
          <p:cNvPr id="73" name="Group 72">
            <a:extLst>
              <a:ext uri="{FF2B5EF4-FFF2-40B4-BE49-F238E27FC236}">
                <a16:creationId xmlns:a16="http://schemas.microsoft.com/office/drawing/2014/main" id="{02773CDA-B753-EF49-B37F-85AFB6A2F589}"/>
              </a:ext>
            </a:extLst>
          </p:cNvPr>
          <p:cNvGrpSpPr/>
          <p:nvPr userDrawn="1"/>
        </p:nvGrpSpPr>
        <p:grpSpPr>
          <a:xfrm>
            <a:off x="5781681" y="2707527"/>
            <a:ext cx="6177747" cy="3997818"/>
            <a:chOff x="5781681" y="2707527"/>
            <a:chExt cx="6177747" cy="3997818"/>
          </a:xfrm>
        </p:grpSpPr>
        <p:pic>
          <p:nvPicPr>
            <p:cNvPr id="74" name="Graphic 103">
              <a:extLst>
                <a:ext uri="{FF2B5EF4-FFF2-40B4-BE49-F238E27FC236}">
                  <a16:creationId xmlns:a16="http://schemas.microsoft.com/office/drawing/2014/main" id="{409BCBEA-C8FD-8C40-99FF-2D0AF202F133}"/>
                </a:ext>
              </a:extLst>
            </p:cNvPr>
            <p:cNvPicPr>
              <a:picLocks noChangeAspect="1"/>
            </p:cNvPicPr>
            <p:nvPr/>
          </p:nvPicPr>
          <p:blipFill>
            <a:blip r:embed="rId8"/>
            <a:stretch>
              <a:fillRect/>
            </a:stretch>
          </p:blipFill>
          <p:spPr>
            <a:xfrm>
              <a:off x="5781681" y="2707527"/>
              <a:ext cx="399965" cy="533287"/>
            </a:xfrm>
            <a:prstGeom prst="rect">
              <a:avLst/>
            </a:prstGeom>
          </p:spPr>
        </p:pic>
        <p:sp>
          <p:nvSpPr>
            <p:cNvPr id="75" name="Rectangle 74">
              <a:extLst>
                <a:ext uri="{FF2B5EF4-FFF2-40B4-BE49-F238E27FC236}">
                  <a16:creationId xmlns:a16="http://schemas.microsoft.com/office/drawing/2014/main" id="{2129ED30-30C9-D649-B389-5AD67D7DC1B7}"/>
                </a:ext>
              </a:extLst>
            </p:cNvPr>
            <p:cNvSpPr/>
            <p:nvPr/>
          </p:nvSpPr>
          <p:spPr>
            <a:xfrm>
              <a:off x="9386496" y="6428281"/>
              <a:ext cx="2572932" cy="277064"/>
            </a:xfrm>
            <a:prstGeom prst="rect">
              <a:avLst/>
            </a:prstGeom>
          </p:spPr>
          <p:txBody>
            <a:bodyPr wrap="square">
              <a:spAutoFit/>
            </a:bodyPr>
            <a:lstStyle/>
            <a:p>
              <a:pPr>
                <a:lnSpc>
                  <a:spcPct val="85000"/>
                </a:lnSpc>
              </a:pPr>
              <a:r>
                <a:rPr lang="en-US" sz="1400" dirty="0"/>
                <a:t>Advanced Materials</a:t>
              </a:r>
            </a:p>
          </p:txBody>
        </p:sp>
        <p:pic>
          <p:nvPicPr>
            <p:cNvPr id="76" name="Picture 75">
              <a:extLst>
                <a:ext uri="{FF2B5EF4-FFF2-40B4-BE49-F238E27FC236}">
                  <a16:creationId xmlns:a16="http://schemas.microsoft.com/office/drawing/2014/main" id="{D7229DDB-8B16-CE44-9AEF-4E442E221491}"/>
                </a:ext>
              </a:extLst>
            </p:cNvPr>
            <p:cNvPicPr>
              <a:picLocks noChangeAspect="1"/>
            </p:cNvPicPr>
            <p:nvPr/>
          </p:nvPicPr>
          <p:blipFill>
            <a:blip r:embed="rId11"/>
            <a:stretch>
              <a:fillRect/>
            </a:stretch>
          </p:blipFill>
          <p:spPr>
            <a:xfrm>
              <a:off x="7577707" y="4049318"/>
              <a:ext cx="160723" cy="167711"/>
            </a:xfrm>
            <a:prstGeom prst="rect">
              <a:avLst/>
            </a:prstGeom>
          </p:spPr>
        </p:pic>
      </p:grpSp>
      <p:grpSp>
        <p:nvGrpSpPr>
          <p:cNvPr id="77" name="Group 76">
            <a:extLst>
              <a:ext uri="{FF2B5EF4-FFF2-40B4-BE49-F238E27FC236}">
                <a16:creationId xmlns:a16="http://schemas.microsoft.com/office/drawing/2014/main" id="{702B465A-31BA-D543-91A3-B83151C71E2E}"/>
              </a:ext>
            </a:extLst>
          </p:cNvPr>
          <p:cNvGrpSpPr/>
          <p:nvPr userDrawn="1"/>
        </p:nvGrpSpPr>
        <p:grpSpPr>
          <a:xfrm>
            <a:off x="1241674" y="2506049"/>
            <a:ext cx="10717754" cy="3723222"/>
            <a:chOff x="1241674" y="2506049"/>
            <a:chExt cx="10717754" cy="3723222"/>
          </a:xfrm>
        </p:grpSpPr>
        <p:pic>
          <p:nvPicPr>
            <p:cNvPr id="78" name="Graphic 104">
              <a:extLst>
                <a:ext uri="{FF2B5EF4-FFF2-40B4-BE49-F238E27FC236}">
                  <a16:creationId xmlns:a16="http://schemas.microsoft.com/office/drawing/2014/main" id="{355C9EEA-465D-004C-B494-F7B951B3338B}"/>
                </a:ext>
              </a:extLst>
            </p:cNvPr>
            <p:cNvPicPr>
              <a:picLocks noChangeAspect="1"/>
            </p:cNvPicPr>
            <p:nvPr/>
          </p:nvPicPr>
          <p:blipFill>
            <a:blip r:embed="rId8"/>
            <a:stretch>
              <a:fillRect/>
            </a:stretch>
          </p:blipFill>
          <p:spPr>
            <a:xfrm>
              <a:off x="5093705" y="2506049"/>
              <a:ext cx="399965" cy="533287"/>
            </a:xfrm>
            <a:prstGeom prst="rect">
              <a:avLst/>
            </a:prstGeom>
          </p:spPr>
        </p:pic>
        <p:sp>
          <p:nvSpPr>
            <p:cNvPr id="79" name="Rectangle 78">
              <a:extLst>
                <a:ext uri="{FF2B5EF4-FFF2-40B4-BE49-F238E27FC236}">
                  <a16:creationId xmlns:a16="http://schemas.microsoft.com/office/drawing/2014/main" id="{29642130-B156-F340-BB37-D0FA7C3043DE}"/>
                </a:ext>
              </a:extLst>
            </p:cNvPr>
            <p:cNvSpPr/>
            <p:nvPr/>
          </p:nvSpPr>
          <p:spPr>
            <a:xfrm>
              <a:off x="9386496" y="5952207"/>
              <a:ext cx="2572932" cy="277064"/>
            </a:xfrm>
            <a:prstGeom prst="rect">
              <a:avLst/>
            </a:prstGeom>
          </p:spPr>
          <p:txBody>
            <a:bodyPr wrap="square">
              <a:spAutoFit/>
            </a:bodyPr>
            <a:lstStyle/>
            <a:p>
              <a:pPr>
                <a:lnSpc>
                  <a:spcPct val="85000"/>
                </a:lnSpc>
              </a:pPr>
              <a:r>
                <a:rPr lang="en-US" sz="1400" dirty="0"/>
                <a:t>Forensic Science</a:t>
              </a:r>
            </a:p>
          </p:txBody>
        </p:sp>
        <p:pic>
          <p:nvPicPr>
            <p:cNvPr id="80" name="Picture 79">
              <a:extLst>
                <a:ext uri="{FF2B5EF4-FFF2-40B4-BE49-F238E27FC236}">
                  <a16:creationId xmlns:a16="http://schemas.microsoft.com/office/drawing/2014/main" id="{DBA46853-2A02-714E-8A91-44341F8C0261}"/>
                </a:ext>
              </a:extLst>
            </p:cNvPr>
            <p:cNvPicPr>
              <a:picLocks noChangeAspect="1"/>
            </p:cNvPicPr>
            <p:nvPr/>
          </p:nvPicPr>
          <p:blipFill>
            <a:blip r:embed="rId11"/>
            <a:stretch>
              <a:fillRect/>
            </a:stretch>
          </p:blipFill>
          <p:spPr>
            <a:xfrm>
              <a:off x="7477346" y="3670176"/>
              <a:ext cx="160723" cy="167711"/>
            </a:xfrm>
            <a:prstGeom prst="rect">
              <a:avLst/>
            </a:prstGeom>
          </p:spPr>
        </p:pic>
        <p:pic>
          <p:nvPicPr>
            <p:cNvPr id="81" name="Picture 80">
              <a:extLst>
                <a:ext uri="{FF2B5EF4-FFF2-40B4-BE49-F238E27FC236}">
                  <a16:creationId xmlns:a16="http://schemas.microsoft.com/office/drawing/2014/main" id="{BF11748D-2A32-914C-BA34-03B6FDA026AD}"/>
                </a:ext>
              </a:extLst>
            </p:cNvPr>
            <p:cNvPicPr>
              <a:picLocks noChangeAspect="1"/>
            </p:cNvPicPr>
            <p:nvPr/>
          </p:nvPicPr>
          <p:blipFill>
            <a:blip r:embed="rId11"/>
            <a:stretch>
              <a:fillRect/>
            </a:stretch>
          </p:blipFill>
          <p:spPr>
            <a:xfrm>
              <a:off x="7265473" y="3090313"/>
              <a:ext cx="160723" cy="167711"/>
            </a:xfrm>
            <a:prstGeom prst="rect">
              <a:avLst/>
            </a:prstGeom>
          </p:spPr>
        </p:pic>
        <p:pic>
          <p:nvPicPr>
            <p:cNvPr id="82" name="Picture 81">
              <a:extLst>
                <a:ext uri="{FF2B5EF4-FFF2-40B4-BE49-F238E27FC236}">
                  <a16:creationId xmlns:a16="http://schemas.microsoft.com/office/drawing/2014/main" id="{82AB8C96-086E-0E46-BD1E-BE94DA25419A}"/>
                </a:ext>
              </a:extLst>
            </p:cNvPr>
            <p:cNvPicPr>
              <a:picLocks noChangeAspect="1"/>
            </p:cNvPicPr>
            <p:nvPr/>
          </p:nvPicPr>
          <p:blipFill>
            <a:blip r:embed="rId11"/>
            <a:stretch>
              <a:fillRect/>
            </a:stretch>
          </p:blipFill>
          <p:spPr>
            <a:xfrm>
              <a:off x="1241674" y="4193501"/>
              <a:ext cx="160723" cy="167711"/>
            </a:xfrm>
            <a:prstGeom prst="rect">
              <a:avLst/>
            </a:prstGeom>
          </p:spPr>
        </p:pic>
      </p:grpSp>
      <p:grpSp>
        <p:nvGrpSpPr>
          <p:cNvPr id="83" name="Group 82">
            <a:extLst>
              <a:ext uri="{FF2B5EF4-FFF2-40B4-BE49-F238E27FC236}">
                <a16:creationId xmlns:a16="http://schemas.microsoft.com/office/drawing/2014/main" id="{8C883388-A904-CA42-909C-ABBF69E1BA76}"/>
              </a:ext>
            </a:extLst>
          </p:cNvPr>
          <p:cNvGrpSpPr/>
          <p:nvPr userDrawn="1"/>
        </p:nvGrpSpPr>
        <p:grpSpPr>
          <a:xfrm>
            <a:off x="761347" y="1840481"/>
            <a:ext cx="11198081" cy="4631465"/>
            <a:chOff x="761347" y="1840481"/>
            <a:chExt cx="11198081" cy="4631465"/>
          </a:xfrm>
        </p:grpSpPr>
        <p:sp>
          <p:nvSpPr>
            <p:cNvPr id="84" name="Rectangle 83">
              <a:extLst>
                <a:ext uri="{FF2B5EF4-FFF2-40B4-BE49-F238E27FC236}">
                  <a16:creationId xmlns:a16="http://schemas.microsoft.com/office/drawing/2014/main" id="{40C3E210-EF33-6E44-875A-6D8838025B6B}"/>
                </a:ext>
              </a:extLst>
            </p:cNvPr>
            <p:cNvSpPr/>
            <p:nvPr/>
          </p:nvSpPr>
          <p:spPr>
            <a:xfrm>
              <a:off x="9386496" y="6194882"/>
              <a:ext cx="2572932" cy="277064"/>
            </a:xfrm>
            <a:prstGeom prst="rect">
              <a:avLst/>
            </a:prstGeom>
          </p:spPr>
          <p:txBody>
            <a:bodyPr wrap="square">
              <a:spAutoFit/>
            </a:bodyPr>
            <a:lstStyle/>
            <a:p>
              <a:pPr>
                <a:lnSpc>
                  <a:spcPct val="85000"/>
                </a:lnSpc>
              </a:pPr>
              <a:r>
                <a:rPr lang="en-US" sz="1400" dirty="0"/>
                <a:t>Disaster Resilience</a:t>
              </a:r>
            </a:p>
          </p:txBody>
        </p:sp>
        <p:pic>
          <p:nvPicPr>
            <p:cNvPr id="85" name="Graphic 46">
              <a:extLst>
                <a:ext uri="{FF2B5EF4-FFF2-40B4-BE49-F238E27FC236}">
                  <a16:creationId xmlns:a16="http://schemas.microsoft.com/office/drawing/2014/main" id="{8B7D93D3-290E-7941-AE39-E1014F1308D4}"/>
                </a:ext>
              </a:extLst>
            </p:cNvPr>
            <p:cNvPicPr>
              <a:picLocks noChangeAspect="1"/>
            </p:cNvPicPr>
            <p:nvPr/>
          </p:nvPicPr>
          <p:blipFill>
            <a:blip r:embed="rId8"/>
            <a:stretch>
              <a:fillRect/>
            </a:stretch>
          </p:blipFill>
          <p:spPr>
            <a:xfrm>
              <a:off x="3438590" y="3309071"/>
              <a:ext cx="399965" cy="533286"/>
            </a:xfrm>
            <a:prstGeom prst="rect">
              <a:avLst/>
            </a:prstGeom>
          </p:spPr>
        </p:pic>
        <p:pic>
          <p:nvPicPr>
            <p:cNvPr id="86" name="Picture 85">
              <a:extLst>
                <a:ext uri="{FF2B5EF4-FFF2-40B4-BE49-F238E27FC236}">
                  <a16:creationId xmlns:a16="http://schemas.microsoft.com/office/drawing/2014/main" id="{16B38E01-4A2B-4944-AF00-2C44CEFD9E20}"/>
                </a:ext>
              </a:extLst>
            </p:cNvPr>
            <p:cNvPicPr>
              <a:picLocks noChangeAspect="1"/>
            </p:cNvPicPr>
            <p:nvPr/>
          </p:nvPicPr>
          <p:blipFill>
            <a:blip r:embed="rId11"/>
            <a:stretch>
              <a:fillRect/>
            </a:stretch>
          </p:blipFill>
          <p:spPr>
            <a:xfrm>
              <a:off x="4950242" y="5179716"/>
              <a:ext cx="160723" cy="167711"/>
            </a:xfrm>
            <a:prstGeom prst="rect">
              <a:avLst/>
            </a:prstGeom>
          </p:spPr>
        </p:pic>
        <p:pic>
          <p:nvPicPr>
            <p:cNvPr id="87" name="Picture 86">
              <a:extLst>
                <a:ext uri="{FF2B5EF4-FFF2-40B4-BE49-F238E27FC236}">
                  <a16:creationId xmlns:a16="http://schemas.microsoft.com/office/drawing/2014/main" id="{148E42E4-7822-6F42-873F-5AAAA74CC4A3}"/>
                </a:ext>
              </a:extLst>
            </p:cNvPr>
            <p:cNvPicPr>
              <a:picLocks noChangeAspect="1"/>
            </p:cNvPicPr>
            <p:nvPr/>
          </p:nvPicPr>
          <p:blipFill>
            <a:blip r:embed="rId11"/>
            <a:stretch>
              <a:fillRect/>
            </a:stretch>
          </p:blipFill>
          <p:spPr>
            <a:xfrm>
              <a:off x="5013343" y="4828756"/>
              <a:ext cx="160723" cy="167711"/>
            </a:xfrm>
            <a:prstGeom prst="rect">
              <a:avLst/>
            </a:prstGeom>
          </p:spPr>
        </p:pic>
        <p:pic>
          <p:nvPicPr>
            <p:cNvPr id="88" name="Picture 87">
              <a:extLst>
                <a:ext uri="{FF2B5EF4-FFF2-40B4-BE49-F238E27FC236}">
                  <a16:creationId xmlns:a16="http://schemas.microsoft.com/office/drawing/2014/main" id="{F8348315-7DAA-AD4D-9AE1-C0885D1430DB}"/>
                </a:ext>
              </a:extLst>
            </p:cNvPr>
            <p:cNvPicPr>
              <a:picLocks noChangeAspect="1"/>
            </p:cNvPicPr>
            <p:nvPr/>
          </p:nvPicPr>
          <p:blipFill>
            <a:blip r:embed="rId11"/>
            <a:stretch>
              <a:fillRect/>
            </a:stretch>
          </p:blipFill>
          <p:spPr>
            <a:xfrm rot="5836949">
              <a:off x="4689253" y="4101112"/>
              <a:ext cx="148134" cy="154575"/>
            </a:xfrm>
            <a:prstGeom prst="rect">
              <a:avLst/>
            </a:prstGeom>
          </p:spPr>
        </p:pic>
        <p:pic>
          <p:nvPicPr>
            <p:cNvPr id="89" name="Picture 88">
              <a:extLst>
                <a:ext uri="{FF2B5EF4-FFF2-40B4-BE49-F238E27FC236}">
                  <a16:creationId xmlns:a16="http://schemas.microsoft.com/office/drawing/2014/main" id="{55DC3D23-5EDB-D340-BF1E-369A99E7A985}"/>
                </a:ext>
              </a:extLst>
            </p:cNvPr>
            <p:cNvPicPr>
              <a:picLocks noChangeAspect="1"/>
            </p:cNvPicPr>
            <p:nvPr/>
          </p:nvPicPr>
          <p:blipFill>
            <a:blip r:embed="rId11"/>
            <a:stretch>
              <a:fillRect/>
            </a:stretch>
          </p:blipFill>
          <p:spPr>
            <a:xfrm>
              <a:off x="4816118" y="3475220"/>
              <a:ext cx="160723" cy="167711"/>
            </a:xfrm>
            <a:prstGeom prst="rect">
              <a:avLst/>
            </a:prstGeom>
          </p:spPr>
        </p:pic>
        <p:pic>
          <p:nvPicPr>
            <p:cNvPr id="90" name="Picture 89">
              <a:extLst>
                <a:ext uri="{FF2B5EF4-FFF2-40B4-BE49-F238E27FC236}">
                  <a16:creationId xmlns:a16="http://schemas.microsoft.com/office/drawing/2014/main" id="{A079E438-F513-9247-B8EB-C1787BB8D254}"/>
                </a:ext>
              </a:extLst>
            </p:cNvPr>
            <p:cNvPicPr>
              <a:picLocks noChangeAspect="1"/>
            </p:cNvPicPr>
            <p:nvPr/>
          </p:nvPicPr>
          <p:blipFill>
            <a:blip r:embed="rId11"/>
            <a:stretch>
              <a:fillRect/>
            </a:stretch>
          </p:blipFill>
          <p:spPr>
            <a:xfrm>
              <a:off x="6235032" y="5006096"/>
              <a:ext cx="160723" cy="167711"/>
            </a:xfrm>
            <a:prstGeom prst="rect">
              <a:avLst/>
            </a:prstGeom>
          </p:spPr>
        </p:pic>
        <p:pic>
          <p:nvPicPr>
            <p:cNvPr id="91" name="Picture 90">
              <a:extLst>
                <a:ext uri="{FF2B5EF4-FFF2-40B4-BE49-F238E27FC236}">
                  <a16:creationId xmlns:a16="http://schemas.microsoft.com/office/drawing/2014/main" id="{2F1F7040-DE88-1840-AA71-749F2530ED0F}"/>
                </a:ext>
              </a:extLst>
            </p:cNvPr>
            <p:cNvPicPr>
              <a:picLocks noChangeAspect="1"/>
            </p:cNvPicPr>
            <p:nvPr/>
          </p:nvPicPr>
          <p:blipFill>
            <a:blip r:embed="rId11"/>
            <a:stretch>
              <a:fillRect/>
            </a:stretch>
          </p:blipFill>
          <p:spPr>
            <a:xfrm>
              <a:off x="5255956" y="3035382"/>
              <a:ext cx="160723" cy="167711"/>
            </a:xfrm>
            <a:prstGeom prst="rect">
              <a:avLst/>
            </a:prstGeom>
          </p:spPr>
        </p:pic>
        <p:pic>
          <p:nvPicPr>
            <p:cNvPr id="92" name="Picture 91">
              <a:extLst>
                <a:ext uri="{FF2B5EF4-FFF2-40B4-BE49-F238E27FC236}">
                  <a16:creationId xmlns:a16="http://schemas.microsoft.com/office/drawing/2014/main" id="{E7A603C8-8451-654D-B092-F0673B203E15}"/>
                </a:ext>
              </a:extLst>
            </p:cNvPr>
            <p:cNvPicPr>
              <a:picLocks noChangeAspect="1"/>
            </p:cNvPicPr>
            <p:nvPr/>
          </p:nvPicPr>
          <p:blipFill>
            <a:blip r:embed="rId11"/>
            <a:stretch>
              <a:fillRect/>
            </a:stretch>
          </p:blipFill>
          <p:spPr>
            <a:xfrm>
              <a:off x="5950437" y="3324749"/>
              <a:ext cx="160723" cy="167711"/>
            </a:xfrm>
            <a:prstGeom prst="rect">
              <a:avLst/>
            </a:prstGeom>
          </p:spPr>
        </p:pic>
        <p:pic>
          <p:nvPicPr>
            <p:cNvPr id="93" name="Picture 92">
              <a:extLst>
                <a:ext uri="{FF2B5EF4-FFF2-40B4-BE49-F238E27FC236}">
                  <a16:creationId xmlns:a16="http://schemas.microsoft.com/office/drawing/2014/main" id="{33E9F544-C1CF-744D-A78F-3F339E4F4038}"/>
                </a:ext>
              </a:extLst>
            </p:cNvPr>
            <p:cNvPicPr>
              <a:picLocks noChangeAspect="1"/>
            </p:cNvPicPr>
            <p:nvPr/>
          </p:nvPicPr>
          <p:blipFill>
            <a:blip r:embed="rId11"/>
            <a:stretch>
              <a:fillRect/>
            </a:stretch>
          </p:blipFill>
          <p:spPr>
            <a:xfrm>
              <a:off x="761347" y="2361342"/>
              <a:ext cx="160723" cy="167711"/>
            </a:xfrm>
            <a:prstGeom prst="rect">
              <a:avLst/>
            </a:prstGeom>
          </p:spPr>
        </p:pic>
        <p:pic>
          <p:nvPicPr>
            <p:cNvPr id="94" name="Picture 93">
              <a:extLst>
                <a:ext uri="{FF2B5EF4-FFF2-40B4-BE49-F238E27FC236}">
                  <a16:creationId xmlns:a16="http://schemas.microsoft.com/office/drawing/2014/main" id="{D2519AA3-8E6E-BA48-BCAA-13DFFE0BA909}"/>
                </a:ext>
              </a:extLst>
            </p:cNvPr>
            <p:cNvPicPr>
              <a:picLocks noChangeAspect="1"/>
            </p:cNvPicPr>
            <p:nvPr/>
          </p:nvPicPr>
          <p:blipFill>
            <a:blip r:embed="rId11"/>
            <a:stretch>
              <a:fillRect/>
            </a:stretch>
          </p:blipFill>
          <p:spPr>
            <a:xfrm>
              <a:off x="992841" y="1840481"/>
              <a:ext cx="160723" cy="167711"/>
            </a:xfrm>
            <a:prstGeom prst="rect">
              <a:avLst/>
            </a:prstGeom>
          </p:spPr>
        </p:pic>
        <p:pic>
          <p:nvPicPr>
            <p:cNvPr id="95" name="Picture 94">
              <a:extLst>
                <a:ext uri="{FF2B5EF4-FFF2-40B4-BE49-F238E27FC236}">
                  <a16:creationId xmlns:a16="http://schemas.microsoft.com/office/drawing/2014/main" id="{0263E93A-59E2-F94A-BD7E-FCF288842C16}"/>
                </a:ext>
              </a:extLst>
            </p:cNvPr>
            <p:cNvPicPr>
              <a:picLocks noChangeAspect="1"/>
            </p:cNvPicPr>
            <p:nvPr/>
          </p:nvPicPr>
          <p:blipFill>
            <a:blip r:embed="rId11"/>
            <a:stretch>
              <a:fillRect/>
            </a:stretch>
          </p:blipFill>
          <p:spPr>
            <a:xfrm>
              <a:off x="1483011" y="4435240"/>
              <a:ext cx="160723" cy="167711"/>
            </a:xfrm>
            <a:prstGeom prst="rect">
              <a:avLst/>
            </a:prstGeom>
          </p:spPr>
        </p:pic>
      </p:grpSp>
    </p:spTree>
    <p:extLst>
      <p:ext uri="{BB962C8B-B14F-4D97-AF65-F5344CB8AC3E}">
        <p14:creationId xmlns:p14="http://schemas.microsoft.com/office/powerpoint/2010/main" val="226117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3025B2-F8BD-074A-B93B-B3CE52BAB19B}"/>
              </a:ext>
            </a:extLst>
          </p:cNvPr>
          <p:cNvPicPr>
            <a:picLocks noChangeAspect="1"/>
          </p:cNvPicPr>
          <p:nvPr userDrawn="1"/>
        </p:nvPicPr>
        <p:blipFill>
          <a:blip r:embed="rId2"/>
          <a:stretch>
            <a:fillRect/>
          </a:stretch>
        </p:blipFill>
        <p:spPr>
          <a:xfrm>
            <a:off x="0" y="0"/>
            <a:ext cx="12192000" cy="1087129"/>
          </a:xfrm>
          <a:prstGeom prst="rect">
            <a:avLst/>
          </a:prstGeom>
        </p:spPr>
      </p:pic>
      <p:sp>
        <p:nvSpPr>
          <p:cNvPr id="15" name="Title 1">
            <a:extLst>
              <a:ext uri="{FF2B5EF4-FFF2-40B4-BE49-F238E27FC236}">
                <a16:creationId xmlns:a16="http://schemas.microsoft.com/office/drawing/2014/main" id="{C8AB3B5E-F287-6A4D-B452-56C37FB03122}"/>
              </a:ext>
            </a:extLst>
          </p:cNvPr>
          <p:cNvSpPr txBox="1">
            <a:spLocks/>
          </p:cNvSpPr>
          <p:nvPr userDrawn="1"/>
        </p:nvSpPr>
        <p:spPr>
          <a:xfrm>
            <a:off x="574040" y="364516"/>
            <a:ext cx="10515600" cy="5255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stStyle>
          <a:p>
            <a:r>
              <a:rPr lang="en-US" sz="4400" dirty="0"/>
              <a:t>NIST FY 2018 Budget : $1.198 B</a:t>
            </a:r>
            <a:endParaRPr lang="en-US" dirty="0"/>
          </a:p>
        </p:txBody>
      </p:sp>
      <p:pic>
        <p:nvPicPr>
          <p:cNvPr id="16" name="Picture 15">
            <a:extLst>
              <a:ext uri="{FF2B5EF4-FFF2-40B4-BE49-F238E27FC236}">
                <a16:creationId xmlns:a16="http://schemas.microsoft.com/office/drawing/2014/main" id="{27DD65A3-8D4A-AF45-8715-947087810724}"/>
              </a:ext>
            </a:extLst>
          </p:cNvPr>
          <p:cNvPicPr>
            <a:picLocks noChangeAspect="1"/>
          </p:cNvPicPr>
          <p:nvPr userDrawn="1"/>
        </p:nvPicPr>
        <p:blipFill>
          <a:blip r:embed="rId3">
            <a:alphaModFix amt="70000"/>
          </a:blip>
          <a:stretch>
            <a:fillRect/>
          </a:stretch>
        </p:blipFill>
        <p:spPr>
          <a:xfrm>
            <a:off x="10696074" y="508222"/>
            <a:ext cx="1119415" cy="295401"/>
          </a:xfrm>
          <a:prstGeom prst="rect">
            <a:avLst/>
          </a:prstGeom>
        </p:spPr>
      </p:pic>
      <p:graphicFrame>
        <p:nvGraphicFramePr>
          <p:cNvPr id="8" name="Chart 7">
            <a:extLst>
              <a:ext uri="{FF2B5EF4-FFF2-40B4-BE49-F238E27FC236}">
                <a16:creationId xmlns:a16="http://schemas.microsoft.com/office/drawing/2014/main" id="{77E082E2-9102-DF43-8359-348B845F8538}"/>
              </a:ext>
            </a:extLst>
          </p:cNvPr>
          <p:cNvGraphicFramePr/>
          <p:nvPr userDrawn="1"/>
        </p:nvGraphicFramePr>
        <p:xfrm>
          <a:off x="1217917" y="1147819"/>
          <a:ext cx="9865893" cy="556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2">
            <a:extLst>
              <a:ext uri="{FF2B5EF4-FFF2-40B4-BE49-F238E27FC236}">
                <a16:creationId xmlns:a16="http://schemas.microsoft.com/office/drawing/2014/main" id="{9E83A0A9-5900-2046-8412-68D4B81A622B}"/>
              </a:ext>
            </a:extLst>
          </p:cNvPr>
          <p:cNvSpPr txBox="1"/>
          <p:nvPr userDrawn="1"/>
        </p:nvSpPr>
        <p:spPr>
          <a:xfrm>
            <a:off x="514860" y="4045149"/>
            <a:ext cx="3278607" cy="83419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cs typeface="Arial" panose="020B0604020202020204" pitchFamily="34" charset="0"/>
              </a:rPr>
              <a:t>ITS (Manufacturing USA)</a:t>
            </a:r>
          </a:p>
          <a:p>
            <a:r>
              <a:rPr lang="en-US" sz="2000" b="1" dirty="0">
                <a:cs typeface="Arial" panose="020B0604020202020204" pitchFamily="34" charset="0"/>
              </a:rPr>
              <a:t>$15 Million</a:t>
            </a:r>
          </a:p>
        </p:txBody>
      </p:sp>
      <p:sp>
        <p:nvSpPr>
          <p:cNvPr id="10" name="TextBox 2">
            <a:extLst>
              <a:ext uri="{FF2B5EF4-FFF2-40B4-BE49-F238E27FC236}">
                <a16:creationId xmlns:a16="http://schemas.microsoft.com/office/drawing/2014/main" id="{B964FE76-9FAC-D24F-B4B9-E1FF6AD22DD1}"/>
              </a:ext>
            </a:extLst>
          </p:cNvPr>
          <p:cNvSpPr txBox="1"/>
          <p:nvPr userDrawn="1"/>
        </p:nvSpPr>
        <p:spPr>
          <a:xfrm>
            <a:off x="1593747" y="5073601"/>
            <a:ext cx="2401475" cy="83419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cs typeface="Arial" panose="020B0604020202020204" pitchFamily="34" charset="0"/>
              </a:rPr>
              <a:t>ITS (Hollings MEP)</a:t>
            </a:r>
          </a:p>
          <a:p>
            <a:r>
              <a:rPr lang="en-US" sz="2000" b="1" dirty="0">
                <a:cs typeface="Arial" panose="020B0604020202020204" pitchFamily="34" charset="0"/>
              </a:rPr>
              <a:t>$140 Million</a:t>
            </a:r>
          </a:p>
        </p:txBody>
      </p:sp>
      <p:sp>
        <p:nvSpPr>
          <p:cNvPr id="11" name="TextBox 2">
            <a:extLst>
              <a:ext uri="{FF2B5EF4-FFF2-40B4-BE49-F238E27FC236}">
                <a16:creationId xmlns:a16="http://schemas.microsoft.com/office/drawing/2014/main" id="{4E94E506-F106-C244-B60F-8CA086C08B6A}"/>
              </a:ext>
            </a:extLst>
          </p:cNvPr>
          <p:cNvSpPr txBox="1"/>
          <p:nvPr userDrawn="1"/>
        </p:nvSpPr>
        <p:spPr>
          <a:xfrm>
            <a:off x="3862057" y="2793864"/>
            <a:ext cx="2397140" cy="83419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solidFill>
                  <a:schemeClr val="bg1"/>
                </a:solidFill>
                <a:cs typeface="Arial" panose="020B0604020202020204" pitchFamily="34" charset="0"/>
              </a:rPr>
              <a:t>Construction (CRF)</a:t>
            </a:r>
          </a:p>
          <a:p>
            <a:r>
              <a:rPr lang="en-US" sz="2000" b="1" dirty="0">
                <a:solidFill>
                  <a:schemeClr val="bg1"/>
                </a:solidFill>
                <a:cs typeface="Arial" panose="020B0604020202020204" pitchFamily="34" charset="0"/>
              </a:rPr>
              <a:t>$319 Million</a:t>
            </a:r>
          </a:p>
        </p:txBody>
      </p:sp>
      <p:sp>
        <p:nvSpPr>
          <p:cNvPr id="12" name="TextBox 2">
            <a:extLst>
              <a:ext uri="{FF2B5EF4-FFF2-40B4-BE49-F238E27FC236}">
                <a16:creationId xmlns:a16="http://schemas.microsoft.com/office/drawing/2014/main" id="{D7846AAB-11D3-E841-9894-7B7B61B03641}"/>
              </a:ext>
            </a:extLst>
          </p:cNvPr>
          <p:cNvSpPr txBox="1"/>
          <p:nvPr userDrawn="1"/>
        </p:nvSpPr>
        <p:spPr>
          <a:xfrm>
            <a:off x="6356593" y="3686323"/>
            <a:ext cx="2164091" cy="119301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solidFill>
                  <a:schemeClr val="bg1"/>
                </a:solidFill>
                <a:cs typeface="Arial" panose="020B0604020202020204" pitchFamily="34" charset="0"/>
              </a:rPr>
              <a:t>Laboratory Research (STRS) </a:t>
            </a:r>
            <a:r>
              <a:rPr lang="en-US" sz="2000" b="1" dirty="0">
                <a:solidFill>
                  <a:schemeClr val="bg1"/>
                </a:solidFill>
                <a:cs typeface="Arial" panose="020B0604020202020204" pitchFamily="34" charset="0"/>
              </a:rPr>
              <a:t>$724.5 Million</a:t>
            </a:r>
            <a:endParaRPr lang="en-US" sz="1800" b="1" dirty="0">
              <a:solidFill>
                <a:schemeClr val="bg1"/>
              </a:solidFill>
              <a:cs typeface="Arial" panose="020B0604020202020204" pitchFamily="34" charset="0"/>
            </a:endParaRPr>
          </a:p>
        </p:txBody>
      </p:sp>
      <p:sp>
        <p:nvSpPr>
          <p:cNvPr id="13" name="TextBox 12">
            <a:extLst>
              <a:ext uri="{FF2B5EF4-FFF2-40B4-BE49-F238E27FC236}">
                <a16:creationId xmlns:a16="http://schemas.microsoft.com/office/drawing/2014/main" id="{78C2A011-FD91-B643-88C1-C7750ACB1243}"/>
              </a:ext>
            </a:extLst>
          </p:cNvPr>
          <p:cNvSpPr txBox="1"/>
          <p:nvPr userDrawn="1"/>
        </p:nvSpPr>
        <p:spPr>
          <a:xfrm>
            <a:off x="7438638" y="6264965"/>
            <a:ext cx="2683107" cy="338554"/>
          </a:xfrm>
          <a:prstGeom prst="rect">
            <a:avLst/>
          </a:prstGeom>
          <a:noFill/>
        </p:spPr>
        <p:txBody>
          <a:bodyPr wrap="none" rtlCol="0">
            <a:spAutoFit/>
          </a:bodyPr>
          <a:lstStyle/>
          <a:p>
            <a:r>
              <a:rPr lang="en-US" sz="1600" dirty="0"/>
              <a:t>FY 2018 Appropriated Budget </a:t>
            </a:r>
          </a:p>
        </p:txBody>
      </p:sp>
    </p:spTree>
    <p:extLst>
      <p:ext uri="{BB962C8B-B14F-4D97-AF65-F5344CB8AC3E}">
        <p14:creationId xmlns:p14="http://schemas.microsoft.com/office/powerpoint/2010/main" val="20685689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AF32696-EA7F-5748-9F52-B929B1822A7F}"/>
              </a:ext>
            </a:extLst>
          </p:cNvPr>
          <p:cNvCxnSpPr/>
          <p:nvPr userDrawn="1"/>
        </p:nvCxnSpPr>
        <p:spPr>
          <a:xfrm>
            <a:off x="8866208" y="1085956"/>
            <a:ext cx="0" cy="3208252"/>
          </a:xfrm>
          <a:prstGeom prst="line">
            <a:avLst/>
          </a:prstGeom>
          <a:ln w="15875">
            <a:solidFill>
              <a:srgbClr val="19396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523CFC-0290-8443-8795-72B3317FFB13}"/>
              </a:ext>
            </a:extLst>
          </p:cNvPr>
          <p:cNvSpPr/>
          <p:nvPr userDrawn="1"/>
        </p:nvSpPr>
        <p:spPr>
          <a:xfrm>
            <a:off x="2424544" y="3931919"/>
            <a:ext cx="9767455" cy="2926081"/>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FDBB8398-06C0-5842-82EB-B24E68637357}"/>
              </a:ext>
            </a:extLst>
          </p:cNvPr>
          <p:cNvSpPr txBox="1">
            <a:spLocks/>
          </p:cNvSpPr>
          <p:nvPr userDrawn="1"/>
        </p:nvSpPr>
        <p:spPr>
          <a:xfrm>
            <a:off x="1099457" y="-653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4000" dirty="0">
                <a:solidFill>
                  <a:schemeClr val="bg1"/>
                </a:solidFill>
              </a:rPr>
              <a:t>Innovation</a:t>
            </a:r>
            <a:endParaRPr lang="en-US" sz="4000" dirty="0">
              <a:solidFill>
                <a:schemeClr val="bg1"/>
              </a:solidFill>
              <a:latin typeface="+mn-lt"/>
            </a:endParaRPr>
          </a:p>
        </p:txBody>
      </p:sp>
      <p:pic>
        <p:nvPicPr>
          <p:cNvPr id="11" name="Picture 4" descr="abraham lincoln famous quotes">
            <a:extLst>
              <a:ext uri="{FF2B5EF4-FFF2-40B4-BE49-F238E27FC236}">
                <a16:creationId xmlns:a16="http://schemas.microsoft.com/office/drawing/2014/main" id="{31238FCF-C1CB-EB49-A322-A065675978C2}"/>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3855" y="1074381"/>
            <a:ext cx="2438400" cy="3064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ED0E114-B668-8D4D-8D0E-846F84DC7DBF}"/>
              </a:ext>
            </a:extLst>
          </p:cNvPr>
          <p:cNvSpPr txBox="1"/>
          <p:nvPr userDrawn="1"/>
        </p:nvSpPr>
        <p:spPr>
          <a:xfrm>
            <a:off x="2567080" y="1461560"/>
            <a:ext cx="5674103" cy="2185214"/>
          </a:xfrm>
          <a:prstGeom prst="rect">
            <a:avLst/>
          </a:prstGeom>
          <a:noFill/>
          <a:ln>
            <a:noFill/>
          </a:ln>
        </p:spPr>
        <p:txBody>
          <a:bodyPr wrap="square" rtlCol="0">
            <a:spAutoFit/>
          </a:bodyPr>
          <a:lstStyle/>
          <a:p>
            <a:r>
              <a:rPr lang="en-US" sz="2800" dirty="0"/>
              <a:t>The patent system … added the fuel of interest to the fire of genius in the discovery and production of new and useful things.</a:t>
            </a:r>
          </a:p>
          <a:p>
            <a:r>
              <a:rPr lang="en-US" sz="2000" i="1" dirty="0"/>
              <a:t>	</a:t>
            </a:r>
            <a:r>
              <a:rPr lang="en-US" i="1" dirty="0"/>
              <a:t>Abraham Lincoln – April 6, 1858</a:t>
            </a:r>
          </a:p>
        </p:txBody>
      </p:sp>
      <p:pic>
        <p:nvPicPr>
          <p:cNvPr id="13" name="Picture 6" descr="http://ipwatchdog.com/images/george-washington-150-180.jpg">
            <a:extLst>
              <a:ext uri="{FF2B5EF4-FFF2-40B4-BE49-F238E27FC236}">
                <a16:creationId xmlns:a16="http://schemas.microsoft.com/office/drawing/2014/main" id="{F8724A43-6581-C44B-808F-7B7DCD21A7CD}"/>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3855" y="3931920"/>
            <a:ext cx="243840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a:extLst>
              <a:ext uri="{FF2B5EF4-FFF2-40B4-BE49-F238E27FC236}">
                <a16:creationId xmlns:a16="http://schemas.microsoft.com/office/drawing/2014/main" id="{B40D9F77-AEA1-714D-8708-89767A5AD13E}"/>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098830" y="1196270"/>
            <a:ext cx="2890866" cy="23608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68E38DC-E64E-9F46-B4E2-1E65F0E045F0}"/>
              </a:ext>
            </a:extLst>
          </p:cNvPr>
          <p:cNvSpPr txBox="1"/>
          <p:nvPr userDrawn="1"/>
        </p:nvSpPr>
        <p:spPr>
          <a:xfrm>
            <a:off x="9603840" y="3562586"/>
            <a:ext cx="2151486" cy="369332"/>
          </a:xfrm>
          <a:prstGeom prst="rect">
            <a:avLst/>
          </a:prstGeom>
          <a:noFill/>
        </p:spPr>
        <p:txBody>
          <a:bodyPr wrap="none" rtlCol="0">
            <a:spAutoFit/>
          </a:bodyPr>
          <a:lstStyle/>
          <a:p>
            <a:r>
              <a:rPr lang="en-US" b="1" dirty="0"/>
              <a:t>U.S. Patent No. 6469</a:t>
            </a:r>
          </a:p>
        </p:txBody>
      </p:sp>
      <p:sp>
        <p:nvSpPr>
          <p:cNvPr id="16" name="Rectangle 15">
            <a:extLst>
              <a:ext uri="{FF2B5EF4-FFF2-40B4-BE49-F238E27FC236}">
                <a16:creationId xmlns:a16="http://schemas.microsoft.com/office/drawing/2014/main" id="{15E14D42-400B-4D41-A83F-A72DB8FC72A9}"/>
              </a:ext>
            </a:extLst>
          </p:cNvPr>
          <p:cNvSpPr/>
          <p:nvPr userDrawn="1"/>
        </p:nvSpPr>
        <p:spPr>
          <a:xfrm>
            <a:off x="2567080" y="4126802"/>
            <a:ext cx="9188246" cy="2611161"/>
          </a:xfrm>
          <a:prstGeom prst="rect">
            <a:avLst/>
          </a:prstGeom>
          <a:noFill/>
          <a:ln>
            <a:noFill/>
          </a:ln>
        </p:spPr>
        <p:txBody>
          <a:bodyPr wrap="square">
            <a:spAutoFit/>
          </a:bodyPr>
          <a:lstStyle/>
          <a:p>
            <a:r>
              <a:rPr lang="en-US" sz="2800" dirty="0">
                <a:solidFill>
                  <a:schemeClr val="bg1"/>
                </a:solidFill>
                <a:cs typeface="Calibri" panose="020F0502020204030204" pitchFamily="34" charset="0"/>
              </a:rPr>
              <a:t>…Giving effectual encouragement as well to the introduction of </a:t>
            </a:r>
            <a:r>
              <a:rPr lang="en-US" sz="2800" b="1" dirty="0">
                <a:solidFill>
                  <a:schemeClr val="bg1"/>
                </a:solidFill>
                <a:cs typeface="Calibri" panose="020F0502020204030204" pitchFamily="34" charset="0"/>
              </a:rPr>
              <a:t>new and useful inventions </a:t>
            </a:r>
            <a:r>
              <a:rPr lang="en-US" sz="2800" dirty="0">
                <a:solidFill>
                  <a:schemeClr val="bg1"/>
                </a:solidFill>
                <a:cs typeface="Calibri" panose="020F0502020204030204" pitchFamily="34" charset="0"/>
              </a:rPr>
              <a:t>from abroad as to the exertions of skill and genius in producing them at home, and of facilitating the intercourse between the distant parts of our country… </a:t>
            </a:r>
          </a:p>
          <a:p>
            <a:r>
              <a:rPr lang="en-US" i="1" dirty="0">
                <a:solidFill>
                  <a:schemeClr val="bg1"/>
                </a:solidFill>
                <a:cs typeface="Calibri" panose="020F0502020204030204" pitchFamily="34" charset="0"/>
              </a:rPr>
              <a:t>	</a:t>
            </a:r>
            <a:r>
              <a:rPr lang="en-US" sz="2000" i="1" dirty="0">
                <a:solidFill>
                  <a:schemeClr val="bg1"/>
                </a:solidFill>
                <a:cs typeface="Calibri" panose="020F0502020204030204" pitchFamily="34" charset="0"/>
              </a:rPr>
              <a:t>George Washington, State of the Union Address, January 8, 1790 </a:t>
            </a:r>
          </a:p>
        </p:txBody>
      </p:sp>
      <p:cxnSp>
        <p:nvCxnSpPr>
          <p:cNvPr id="17" name="Straight Connector 16">
            <a:extLst>
              <a:ext uri="{FF2B5EF4-FFF2-40B4-BE49-F238E27FC236}">
                <a16:creationId xmlns:a16="http://schemas.microsoft.com/office/drawing/2014/main" id="{C96CE88B-382A-DC49-B741-74B9B0E0EE6C}"/>
              </a:ext>
            </a:extLst>
          </p:cNvPr>
          <p:cNvCxnSpPr>
            <a:cxnSpLocks/>
          </p:cNvCxnSpPr>
          <p:nvPr userDrawn="1"/>
        </p:nvCxnSpPr>
        <p:spPr>
          <a:xfrm>
            <a:off x="2424545" y="3931920"/>
            <a:ext cx="687658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69367EB-21D8-344D-95BC-FACEB4FCAC44}"/>
              </a:ext>
            </a:extLst>
          </p:cNvPr>
          <p:cNvPicPr>
            <a:picLocks noChangeAspect="1"/>
          </p:cNvPicPr>
          <p:nvPr userDrawn="1"/>
        </p:nvPicPr>
        <p:blipFill>
          <a:blip r:embed="rId5"/>
          <a:stretch>
            <a:fillRect/>
          </a:stretch>
        </p:blipFill>
        <p:spPr>
          <a:xfrm>
            <a:off x="0" y="0"/>
            <a:ext cx="12192000" cy="1087129"/>
          </a:xfrm>
          <a:prstGeom prst="rect">
            <a:avLst/>
          </a:prstGeom>
        </p:spPr>
      </p:pic>
      <p:pic>
        <p:nvPicPr>
          <p:cNvPr id="19" name="Picture 18">
            <a:extLst>
              <a:ext uri="{FF2B5EF4-FFF2-40B4-BE49-F238E27FC236}">
                <a16:creationId xmlns:a16="http://schemas.microsoft.com/office/drawing/2014/main" id="{39FEA308-8F49-7F46-A259-495E1DA6846B}"/>
              </a:ext>
            </a:extLst>
          </p:cNvPr>
          <p:cNvPicPr>
            <a:picLocks noChangeAspect="1"/>
          </p:cNvPicPr>
          <p:nvPr userDrawn="1"/>
        </p:nvPicPr>
        <p:blipFill>
          <a:blip r:embed="rId6">
            <a:alphaModFix amt="70000"/>
          </a:blip>
          <a:stretch>
            <a:fillRect/>
          </a:stretch>
        </p:blipFill>
        <p:spPr>
          <a:xfrm>
            <a:off x="10696074" y="508222"/>
            <a:ext cx="1119415" cy="295401"/>
          </a:xfrm>
          <a:prstGeom prst="rect">
            <a:avLst/>
          </a:prstGeom>
        </p:spPr>
      </p:pic>
      <p:sp>
        <p:nvSpPr>
          <p:cNvPr id="21" name="Title 1">
            <a:extLst>
              <a:ext uri="{FF2B5EF4-FFF2-40B4-BE49-F238E27FC236}">
                <a16:creationId xmlns:a16="http://schemas.microsoft.com/office/drawing/2014/main" id="{EF5B7AFA-1998-0449-A6AE-FF7D4B4ECA59}"/>
              </a:ext>
            </a:extLst>
          </p:cNvPr>
          <p:cNvSpPr txBox="1">
            <a:spLocks/>
          </p:cNvSpPr>
          <p:nvPr userDrawn="1"/>
        </p:nvSpPr>
        <p:spPr>
          <a:xfrm>
            <a:off x="574040" y="364516"/>
            <a:ext cx="10515600" cy="5255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stStyle>
          <a:p>
            <a:r>
              <a:rPr lang="en-US" sz="4400" dirty="0"/>
              <a:t>Innovation</a:t>
            </a:r>
            <a:endParaRPr lang="en-US" dirty="0"/>
          </a:p>
        </p:txBody>
      </p:sp>
    </p:spTree>
    <p:extLst>
      <p:ext uri="{BB962C8B-B14F-4D97-AF65-F5344CB8AC3E}">
        <p14:creationId xmlns:p14="http://schemas.microsoft.com/office/powerpoint/2010/main" val="4187744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06AE-A188-C244-ACBD-83BB32A6F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F16841-B892-584A-96E6-3D8D12AE259A}"/>
              </a:ext>
            </a:extLst>
          </p:cNvPr>
          <p:cNvSpPr>
            <a:spLocks noGrp="1"/>
          </p:cNvSpPr>
          <p:nvPr>
            <p:ph type="dt" sz="half" idx="10"/>
          </p:nvPr>
        </p:nvSpPr>
        <p:spPr/>
        <p:txBody>
          <a:bodyPr/>
          <a:lstStyle/>
          <a:p>
            <a:fld id="{EF1F6868-B405-CA44-B412-5D6C4F518A0C}" type="datetimeFigureOut">
              <a:rPr lang="en-US" smtClean="0"/>
              <a:t>3/3/2021</a:t>
            </a:fld>
            <a:endParaRPr lang="en-US" dirty="0"/>
          </a:p>
        </p:txBody>
      </p:sp>
      <p:sp>
        <p:nvSpPr>
          <p:cNvPr id="4" name="Footer Placeholder 3">
            <a:extLst>
              <a:ext uri="{FF2B5EF4-FFF2-40B4-BE49-F238E27FC236}">
                <a16:creationId xmlns:a16="http://schemas.microsoft.com/office/drawing/2014/main" id="{C62FA9FA-52CE-4E45-8FAE-80E6111E908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A3D6CE-66E1-194F-B3BE-92F3C72125BE}"/>
              </a:ext>
            </a:extLst>
          </p:cNvPr>
          <p:cNvSpPr>
            <a:spLocks noGrp="1"/>
          </p:cNvSpPr>
          <p:nvPr>
            <p:ph type="sldNum" sz="quarter" idx="12"/>
          </p:nvPr>
        </p:nvSpPr>
        <p:spPr/>
        <p:txBody>
          <a:bodyPr/>
          <a:lstStyle/>
          <a:p>
            <a:fld id="{61C45A3A-841E-C04D-A6C3-2A644B41F8FE}" type="slidenum">
              <a:rPr lang="en-US" smtClean="0"/>
              <a:t>‹#›</a:t>
            </a:fld>
            <a:endParaRPr lang="en-US" dirty="0"/>
          </a:p>
        </p:txBody>
      </p:sp>
      <p:grpSp>
        <p:nvGrpSpPr>
          <p:cNvPr id="6" name="Group 5">
            <a:extLst>
              <a:ext uri="{FF2B5EF4-FFF2-40B4-BE49-F238E27FC236}">
                <a16:creationId xmlns:a16="http://schemas.microsoft.com/office/drawing/2014/main" id="{74DC930C-EE08-2047-91CC-9D9E2E2780E2}"/>
              </a:ext>
            </a:extLst>
          </p:cNvPr>
          <p:cNvGrpSpPr/>
          <p:nvPr userDrawn="1"/>
        </p:nvGrpSpPr>
        <p:grpSpPr>
          <a:xfrm>
            <a:off x="0" y="0"/>
            <a:ext cx="13239208" cy="7167023"/>
            <a:chOff x="-279991" y="0"/>
            <a:chExt cx="13239208" cy="7167023"/>
          </a:xfrm>
        </p:grpSpPr>
        <p:pic>
          <p:nvPicPr>
            <p:cNvPr id="7" name="Picture 2" descr="http://media.washtimes.com.s3.amazonaws.com/media/image/2015/09/08/9_8_2015_2constitution8201.jpg">
              <a:extLst>
                <a:ext uri="{FF2B5EF4-FFF2-40B4-BE49-F238E27FC236}">
                  <a16:creationId xmlns:a16="http://schemas.microsoft.com/office/drawing/2014/main" id="{8FB1141C-E09B-6E4C-931A-807B4A8B1904}"/>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a:stretch/>
          </p:blipFill>
          <p:spPr bwMode="auto">
            <a:xfrm>
              <a:off x="-279991" y="0"/>
              <a:ext cx="1247199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5718AA8-D11E-064C-924F-788F1F9D695A}"/>
                </a:ext>
              </a:extLst>
            </p:cNvPr>
            <p:cNvSpPr/>
            <p:nvPr/>
          </p:nvSpPr>
          <p:spPr>
            <a:xfrm>
              <a:off x="-279990" y="0"/>
              <a:ext cx="12471990" cy="6858000"/>
            </a:xfrm>
            <a:prstGeom prst="rect">
              <a:avLst/>
            </a:prstGeom>
            <a:solidFill>
              <a:srgbClr val="20273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D36823C-37C1-0045-BBD6-1D97E3534240}"/>
                </a:ext>
              </a:extLst>
            </p:cNvPr>
            <p:cNvGrpSpPr/>
            <p:nvPr/>
          </p:nvGrpSpPr>
          <p:grpSpPr>
            <a:xfrm>
              <a:off x="6375537" y="583343"/>
              <a:ext cx="6583680" cy="6583680"/>
              <a:chOff x="6925234" y="-971550"/>
              <a:chExt cx="6583680" cy="6583680"/>
            </a:xfrm>
          </p:grpSpPr>
          <p:sp>
            <p:nvSpPr>
              <p:cNvPr id="10" name="Oval 9">
                <a:extLst>
                  <a:ext uri="{FF2B5EF4-FFF2-40B4-BE49-F238E27FC236}">
                    <a16:creationId xmlns:a16="http://schemas.microsoft.com/office/drawing/2014/main" id="{C4C33D91-0FD3-764A-8FF9-84DC6C89AF33}"/>
                  </a:ext>
                </a:extLst>
              </p:cNvPr>
              <p:cNvSpPr/>
              <p:nvPr/>
            </p:nvSpPr>
            <p:spPr>
              <a:xfrm>
                <a:off x="6925234" y="-971550"/>
                <a:ext cx="6583680" cy="6583680"/>
              </a:xfrm>
              <a:prstGeom prst="ellipse">
                <a:avLst/>
              </a:prstGeom>
              <a:solidFill>
                <a:srgbClr val="A7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http://media.washtimes.com.s3.amazonaws.com/media/image/2015/09/08/9_8_2015_2constitution8201.jpg">
                <a:extLst>
                  <a:ext uri="{FF2B5EF4-FFF2-40B4-BE49-F238E27FC236}">
                    <a16:creationId xmlns:a16="http://schemas.microsoft.com/office/drawing/2014/main" id="{E77330B0-BF73-594A-9D7B-B97CE55420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 r="24789"/>
              <a:stretch/>
            </p:blipFill>
            <p:spPr bwMode="auto">
              <a:xfrm>
                <a:off x="7062394" y="-834390"/>
                <a:ext cx="6309360" cy="6309360"/>
              </a:xfrm>
              <a:prstGeom prst="ellipse">
                <a:avLst/>
              </a:prstGeom>
              <a:noFill/>
              <a:ln w="114300">
                <a:no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264068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463C711-6EFA-AB48-9D4D-E1596349AED3}"/>
              </a:ext>
            </a:extLst>
          </p:cNvPr>
          <p:cNvSpPr/>
          <p:nvPr userDrawn="1"/>
        </p:nvSpPr>
        <p:spPr>
          <a:xfrm>
            <a:off x="10173653" y="3561055"/>
            <a:ext cx="1399032" cy="2013995"/>
          </a:xfrm>
          <a:prstGeom prst="rect">
            <a:avLst/>
          </a:prstGeom>
          <a:solidFill>
            <a:srgbClr val="B94A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3" name="TextBox 52">
            <a:extLst>
              <a:ext uri="{FF2B5EF4-FFF2-40B4-BE49-F238E27FC236}">
                <a16:creationId xmlns:a16="http://schemas.microsoft.com/office/drawing/2014/main" id="{FDA246BB-878C-A549-9E10-6187B55155DE}"/>
              </a:ext>
            </a:extLst>
          </p:cNvPr>
          <p:cNvSpPr txBox="1"/>
          <p:nvPr userDrawn="1"/>
        </p:nvSpPr>
        <p:spPr>
          <a:xfrm>
            <a:off x="10173653" y="4198719"/>
            <a:ext cx="1410093" cy="830997"/>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NIST Center for Neutron Research</a:t>
            </a:r>
          </a:p>
        </p:txBody>
      </p:sp>
      <p:sp>
        <p:nvSpPr>
          <p:cNvPr id="54" name="Rectangle 53">
            <a:extLst>
              <a:ext uri="{FF2B5EF4-FFF2-40B4-BE49-F238E27FC236}">
                <a16:creationId xmlns:a16="http://schemas.microsoft.com/office/drawing/2014/main" id="{98D1DB51-7206-B549-948D-7F367B1FC1D2}"/>
              </a:ext>
            </a:extLst>
          </p:cNvPr>
          <p:cNvSpPr/>
          <p:nvPr userDrawn="1"/>
        </p:nvSpPr>
        <p:spPr>
          <a:xfrm>
            <a:off x="8586154" y="3561055"/>
            <a:ext cx="1399032" cy="2013995"/>
          </a:xfrm>
          <a:prstGeom prst="rect">
            <a:avLst/>
          </a:prstGeom>
          <a:solidFill>
            <a:srgbClr val="B94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5" name="TextBox 54">
            <a:extLst>
              <a:ext uri="{FF2B5EF4-FFF2-40B4-BE49-F238E27FC236}">
                <a16:creationId xmlns:a16="http://schemas.microsoft.com/office/drawing/2014/main" id="{43B9D1F9-8865-4042-BF49-D46857432514}"/>
              </a:ext>
            </a:extLst>
          </p:cNvPr>
          <p:cNvSpPr txBox="1"/>
          <p:nvPr userDrawn="1"/>
        </p:nvSpPr>
        <p:spPr>
          <a:xfrm>
            <a:off x="8507867" y="4198719"/>
            <a:ext cx="1560166" cy="1077218"/>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Center for Nanoscale Science and Technology</a:t>
            </a:r>
          </a:p>
        </p:txBody>
      </p:sp>
      <p:sp>
        <p:nvSpPr>
          <p:cNvPr id="56" name="Rectangle 55">
            <a:extLst>
              <a:ext uri="{FF2B5EF4-FFF2-40B4-BE49-F238E27FC236}">
                <a16:creationId xmlns:a16="http://schemas.microsoft.com/office/drawing/2014/main" id="{83B4D763-4E78-6146-BC8F-46813D75D13B}"/>
              </a:ext>
            </a:extLst>
          </p:cNvPr>
          <p:cNvSpPr/>
          <p:nvPr userDrawn="1"/>
        </p:nvSpPr>
        <p:spPr>
          <a:xfrm>
            <a:off x="6976872" y="3561054"/>
            <a:ext cx="1450646" cy="2013995"/>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7" name="TextBox 56">
            <a:extLst>
              <a:ext uri="{FF2B5EF4-FFF2-40B4-BE49-F238E27FC236}">
                <a16:creationId xmlns:a16="http://schemas.microsoft.com/office/drawing/2014/main" id="{63B3B568-EB31-8944-943E-2B76F1466F7B}"/>
              </a:ext>
            </a:extLst>
          </p:cNvPr>
          <p:cNvSpPr txBox="1"/>
          <p:nvPr userDrawn="1"/>
        </p:nvSpPr>
        <p:spPr>
          <a:xfrm>
            <a:off x="6662336" y="4198719"/>
            <a:ext cx="2086994" cy="830997"/>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Communication</a:t>
            </a:r>
          </a:p>
          <a:p>
            <a:pPr algn="ctr"/>
            <a:r>
              <a:rPr lang="en-US" sz="1600" b="1" dirty="0">
                <a:solidFill>
                  <a:schemeClr val="bg1"/>
                </a:solidFill>
                <a:cs typeface="Arial" panose="020B0604020202020204" pitchFamily="34" charset="0"/>
              </a:rPr>
              <a:t>Technology</a:t>
            </a:r>
          </a:p>
          <a:p>
            <a:pPr algn="ctr"/>
            <a:r>
              <a:rPr lang="en-US" sz="1600" b="1" dirty="0">
                <a:solidFill>
                  <a:schemeClr val="bg1"/>
                </a:solidFill>
                <a:cs typeface="Arial" panose="020B0604020202020204" pitchFamily="34" charset="0"/>
              </a:rPr>
              <a:t>Laboratory</a:t>
            </a:r>
          </a:p>
        </p:txBody>
      </p:sp>
      <p:sp>
        <p:nvSpPr>
          <p:cNvPr id="58" name="Rectangle 57">
            <a:extLst>
              <a:ext uri="{FF2B5EF4-FFF2-40B4-BE49-F238E27FC236}">
                <a16:creationId xmlns:a16="http://schemas.microsoft.com/office/drawing/2014/main" id="{78B28076-EC80-664B-B32A-28EC5FEFC8C7}"/>
              </a:ext>
            </a:extLst>
          </p:cNvPr>
          <p:cNvSpPr/>
          <p:nvPr userDrawn="1"/>
        </p:nvSpPr>
        <p:spPr>
          <a:xfrm>
            <a:off x="5416537" y="3561055"/>
            <a:ext cx="1403592" cy="2013995"/>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9" name="TextBox 58">
            <a:extLst>
              <a:ext uri="{FF2B5EF4-FFF2-40B4-BE49-F238E27FC236}">
                <a16:creationId xmlns:a16="http://schemas.microsoft.com/office/drawing/2014/main" id="{F7E7FA77-5732-EB4C-87F5-7B805FE34A46}"/>
              </a:ext>
            </a:extLst>
          </p:cNvPr>
          <p:cNvSpPr txBox="1"/>
          <p:nvPr userDrawn="1"/>
        </p:nvSpPr>
        <p:spPr>
          <a:xfrm>
            <a:off x="5074836" y="4198719"/>
            <a:ext cx="2086994" cy="830997"/>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Information</a:t>
            </a:r>
          </a:p>
          <a:p>
            <a:pPr algn="ctr"/>
            <a:r>
              <a:rPr lang="en-US" sz="1600" b="1" dirty="0">
                <a:solidFill>
                  <a:schemeClr val="bg1"/>
                </a:solidFill>
                <a:cs typeface="Arial" panose="020B0604020202020204" pitchFamily="34" charset="0"/>
              </a:rPr>
              <a:t>Technology</a:t>
            </a:r>
          </a:p>
          <a:p>
            <a:pPr algn="ctr"/>
            <a:r>
              <a:rPr lang="en-US" sz="1600" b="1" dirty="0">
                <a:solidFill>
                  <a:schemeClr val="bg1"/>
                </a:solidFill>
                <a:cs typeface="Arial" panose="020B0604020202020204" pitchFamily="34" charset="0"/>
              </a:rPr>
              <a:t>Laboratory</a:t>
            </a:r>
          </a:p>
        </p:txBody>
      </p:sp>
      <p:sp>
        <p:nvSpPr>
          <p:cNvPr id="60" name="Rectangle 59">
            <a:extLst>
              <a:ext uri="{FF2B5EF4-FFF2-40B4-BE49-F238E27FC236}">
                <a16:creationId xmlns:a16="http://schemas.microsoft.com/office/drawing/2014/main" id="{50355AFD-E12D-6F43-88AA-93386E027ABD}"/>
              </a:ext>
            </a:extLst>
          </p:cNvPr>
          <p:cNvSpPr/>
          <p:nvPr userDrawn="1"/>
        </p:nvSpPr>
        <p:spPr>
          <a:xfrm>
            <a:off x="3836549" y="3561054"/>
            <a:ext cx="1399032" cy="2013995"/>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1" name="TextBox 60">
            <a:extLst>
              <a:ext uri="{FF2B5EF4-FFF2-40B4-BE49-F238E27FC236}">
                <a16:creationId xmlns:a16="http://schemas.microsoft.com/office/drawing/2014/main" id="{29F8F652-0A36-E74D-86A0-730E72C3A84E}"/>
              </a:ext>
            </a:extLst>
          </p:cNvPr>
          <p:cNvSpPr txBox="1"/>
          <p:nvPr userDrawn="1"/>
        </p:nvSpPr>
        <p:spPr>
          <a:xfrm>
            <a:off x="3500036" y="4198719"/>
            <a:ext cx="2086994" cy="584775"/>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Engineering </a:t>
            </a:r>
          </a:p>
          <a:p>
            <a:pPr algn="ctr"/>
            <a:r>
              <a:rPr lang="en-US" sz="1600" b="1" dirty="0">
                <a:solidFill>
                  <a:schemeClr val="bg1"/>
                </a:solidFill>
                <a:cs typeface="Arial" panose="020B0604020202020204" pitchFamily="34" charset="0"/>
              </a:rPr>
              <a:t>Laboratory</a:t>
            </a:r>
          </a:p>
        </p:txBody>
      </p:sp>
      <p:sp>
        <p:nvSpPr>
          <p:cNvPr id="62" name="Rectangle 61">
            <a:extLst>
              <a:ext uri="{FF2B5EF4-FFF2-40B4-BE49-F238E27FC236}">
                <a16:creationId xmlns:a16="http://schemas.microsoft.com/office/drawing/2014/main" id="{659CCEE8-265E-9E4B-B528-4740374ECCAB}"/>
              </a:ext>
            </a:extLst>
          </p:cNvPr>
          <p:cNvSpPr/>
          <p:nvPr userDrawn="1"/>
        </p:nvSpPr>
        <p:spPr>
          <a:xfrm>
            <a:off x="651527" y="3561054"/>
            <a:ext cx="1399032" cy="2013995"/>
          </a:xfrm>
          <a:prstGeom prst="rect">
            <a:avLst/>
          </a:prstGeom>
          <a:solidFill>
            <a:srgbClr val="113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68981B6-0D30-994F-868B-DA4C836ED7A0}"/>
              </a:ext>
            </a:extLst>
          </p:cNvPr>
          <p:cNvSpPr/>
          <p:nvPr userDrawn="1"/>
        </p:nvSpPr>
        <p:spPr>
          <a:xfrm>
            <a:off x="2254237" y="3561055"/>
            <a:ext cx="1403592" cy="2013995"/>
          </a:xfrm>
          <a:prstGeom prst="rect">
            <a:avLst/>
          </a:prstGeom>
          <a:solidFill>
            <a:srgbClr val="113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10">
            <a:extLst>
              <a:ext uri="{FF2B5EF4-FFF2-40B4-BE49-F238E27FC236}">
                <a16:creationId xmlns:a16="http://schemas.microsoft.com/office/drawing/2014/main" id="{5C9C16B3-210C-B043-941B-2BCED4B8A78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836549" y="2348884"/>
            <a:ext cx="1402923" cy="140390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65" name="Picture 10">
            <a:extLst>
              <a:ext uri="{FF2B5EF4-FFF2-40B4-BE49-F238E27FC236}">
                <a16:creationId xmlns:a16="http://schemas.microsoft.com/office/drawing/2014/main" id="{5B3B17BB-B428-544F-86C8-F1F68191F57B}"/>
              </a:ext>
            </a:extLst>
          </p:cNvPr>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6976872" y="2353774"/>
            <a:ext cx="1453896" cy="13990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66" name="Picture 2" descr="False color SEM showing electrical testing of a carbon nanotube bundle using the nanoscale-positioning in-situ probe system. ">
            <a:extLst>
              <a:ext uri="{FF2B5EF4-FFF2-40B4-BE49-F238E27FC236}">
                <a16:creationId xmlns:a16="http://schemas.microsoft.com/office/drawing/2014/main" id="{DA375C84-93CF-8D4A-899F-EEA76BAD623C}"/>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t="-379" b="-886"/>
          <a:stretch/>
        </p:blipFill>
        <p:spPr bwMode="auto">
          <a:xfrm>
            <a:off x="8582008" y="2346319"/>
            <a:ext cx="1399032" cy="140157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92C40D67-1097-D343-B9BE-D85D74FAE454}"/>
              </a:ext>
            </a:extLst>
          </p:cNvPr>
          <p:cNvPicPr>
            <a:picLocks noChangeAspect="1" noChangeArrowheads="1"/>
          </p:cNvPicPr>
          <p:nvPr userDrawn="1"/>
        </p:nvPicPr>
        <p:blipFill>
          <a:blip r:embed="rId5"/>
          <a:stretch>
            <a:fillRect/>
          </a:stretch>
        </p:blipFill>
        <p:spPr bwMode="auto">
          <a:xfrm>
            <a:off x="10173653" y="2348884"/>
            <a:ext cx="1399032" cy="13990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68" name="Picture 6">
            <a:extLst>
              <a:ext uri="{FF2B5EF4-FFF2-40B4-BE49-F238E27FC236}">
                <a16:creationId xmlns:a16="http://schemas.microsoft.com/office/drawing/2014/main" id="{E88D6925-0F2E-0341-A147-41D14A1646CF}"/>
              </a:ext>
            </a:extLst>
          </p:cNvPr>
          <p:cNvPicPr>
            <a:picLocks noChangeAspect="1" noChangeArrowheads="1"/>
          </p:cNvPicPr>
          <p:nvPr userDrawn="1"/>
        </p:nvPicPr>
        <p:blipFill>
          <a:blip r:embed="rId6"/>
          <a:stretch>
            <a:fillRect/>
          </a:stretch>
        </p:blipFill>
        <p:spPr bwMode="auto">
          <a:xfrm>
            <a:off x="5416970" y="2348884"/>
            <a:ext cx="1399013" cy="13990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E6500C4B-36DF-BA4F-9E05-F07444736522}"/>
              </a:ext>
            </a:extLst>
          </p:cNvPr>
          <p:cNvSpPr txBox="1"/>
          <p:nvPr userDrawn="1"/>
        </p:nvSpPr>
        <p:spPr>
          <a:xfrm>
            <a:off x="2072917" y="4198719"/>
            <a:ext cx="1767781" cy="830997"/>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Physical Measurement Laboratory</a:t>
            </a:r>
          </a:p>
        </p:txBody>
      </p:sp>
      <p:sp>
        <p:nvSpPr>
          <p:cNvPr id="70" name="TextBox 69">
            <a:extLst>
              <a:ext uri="{FF2B5EF4-FFF2-40B4-BE49-F238E27FC236}">
                <a16:creationId xmlns:a16="http://schemas.microsoft.com/office/drawing/2014/main" id="{5FCD9B73-1D4F-FE4E-AB8E-AA59601D4CBD}"/>
              </a:ext>
            </a:extLst>
          </p:cNvPr>
          <p:cNvSpPr txBox="1"/>
          <p:nvPr userDrawn="1"/>
        </p:nvSpPr>
        <p:spPr>
          <a:xfrm>
            <a:off x="432382" y="4198719"/>
            <a:ext cx="1837322" cy="830997"/>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Material </a:t>
            </a:r>
          </a:p>
          <a:p>
            <a:pPr algn="ctr"/>
            <a:r>
              <a:rPr lang="en-US" sz="1600" b="1" dirty="0">
                <a:solidFill>
                  <a:schemeClr val="bg1"/>
                </a:solidFill>
                <a:cs typeface="Arial" panose="020B0604020202020204" pitchFamily="34" charset="0"/>
              </a:rPr>
              <a:t>Measurement Laboratory</a:t>
            </a:r>
          </a:p>
        </p:txBody>
      </p:sp>
      <p:pic>
        <p:nvPicPr>
          <p:cNvPr id="71" name="Picture 8">
            <a:extLst>
              <a:ext uri="{FF2B5EF4-FFF2-40B4-BE49-F238E27FC236}">
                <a16:creationId xmlns:a16="http://schemas.microsoft.com/office/drawing/2014/main" id="{9EED324E-25BC-9147-BC52-FF58D33DB588}"/>
              </a:ext>
            </a:extLst>
          </p:cNvPr>
          <p:cNvPicPr>
            <a:picLocks noChangeAspect="1" noChangeArrowheads="1"/>
          </p:cNvPicPr>
          <p:nvPr userDrawn="1"/>
        </p:nvPicPr>
        <p:blipFill>
          <a:blip r:embed="rId7"/>
          <a:stretch>
            <a:fillRect/>
          </a:stretch>
        </p:blipFill>
        <p:spPr bwMode="auto">
          <a:xfrm>
            <a:off x="2259313" y="2348884"/>
            <a:ext cx="1401578" cy="140157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72" name="Picture 10" descr="DNA sequencing">
            <a:extLst>
              <a:ext uri="{FF2B5EF4-FFF2-40B4-BE49-F238E27FC236}">
                <a16:creationId xmlns:a16="http://schemas.microsoft.com/office/drawing/2014/main" id="{F88861C1-B7A2-E346-A5D6-F418DE5D8941}"/>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651527" y="2348884"/>
            <a:ext cx="1399032" cy="1399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73" name="Picture 72">
            <a:extLst>
              <a:ext uri="{FF2B5EF4-FFF2-40B4-BE49-F238E27FC236}">
                <a16:creationId xmlns:a16="http://schemas.microsoft.com/office/drawing/2014/main" id="{E0C30A09-75D8-CE47-858A-E88D0129C476}"/>
              </a:ext>
            </a:extLst>
          </p:cNvPr>
          <p:cNvPicPr>
            <a:picLocks noChangeAspect="1"/>
          </p:cNvPicPr>
          <p:nvPr userDrawn="1"/>
        </p:nvPicPr>
        <p:blipFill>
          <a:blip r:embed="rId9"/>
          <a:stretch>
            <a:fillRect/>
          </a:stretch>
        </p:blipFill>
        <p:spPr>
          <a:xfrm>
            <a:off x="0" y="0"/>
            <a:ext cx="12192000" cy="1087129"/>
          </a:xfrm>
          <a:prstGeom prst="rect">
            <a:avLst/>
          </a:prstGeom>
        </p:spPr>
      </p:pic>
      <p:pic>
        <p:nvPicPr>
          <p:cNvPr id="74" name="Picture 73">
            <a:extLst>
              <a:ext uri="{FF2B5EF4-FFF2-40B4-BE49-F238E27FC236}">
                <a16:creationId xmlns:a16="http://schemas.microsoft.com/office/drawing/2014/main" id="{32E80D1C-9385-AE4C-89FA-77775F6AC94F}"/>
              </a:ext>
            </a:extLst>
          </p:cNvPr>
          <p:cNvPicPr>
            <a:picLocks noChangeAspect="1"/>
          </p:cNvPicPr>
          <p:nvPr userDrawn="1"/>
        </p:nvPicPr>
        <p:blipFill>
          <a:blip r:embed="rId10">
            <a:alphaModFix amt="70000"/>
          </a:blip>
          <a:stretch>
            <a:fillRect/>
          </a:stretch>
        </p:blipFill>
        <p:spPr>
          <a:xfrm>
            <a:off x="10696074" y="508222"/>
            <a:ext cx="1119415" cy="295401"/>
          </a:xfrm>
          <a:prstGeom prst="rect">
            <a:avLst/>
          </a:prstGeom>
        </p:spPr>
      </p:pic>
      <p:sp>
        <p:nvSpPr>
          <p:cNvPr id="75" name="Title 1">
            <a:extLst>
              <a:ext uri="{FF2B5EF4-FFF2-40B4-BE49-F238E27FC236}">
                <a16:creationId xmlns:a16="http://schemas.microsoft.com/office/drawing/2014/main" id="{9883E8DA-BC8F-7C4D-8999-59315899572C}"/>
              </a:ext>
            </a:extLst>
          </p:cNvPr>
          <p:cNvSpPr txBox="1">
            <a:spLocks/>
          </p:cNvSpPr>
          <p:nvPr userDrawn="1"/>
        </p:nvSpPr>
        <p:spPr>
          <a:xfrm>
            <a:off x="574040" y="364516"/>
            <a:ext cx="10515600" cy="5255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stStyle>
          <a:p>
            <a:r>
              <a:rPr lang="en-US" sz="4400" dirty="0"/>
              <a:t>NIST Laboratory Programs</a:t>
            </a:r>
            <a:endParaRPr lang="en-US" dirty="0"/>
          </a:p>
        </p:txBody>
      </p:sp>
    </p:spTree>
    <p:extLst>
      <p:ext uri="{BB962C8B-B14F-4D97-AF65-F5344CB8AC3E}">
        <p14:creationId xmlns:p14="http://schemas.microsoft.com/office/powerpoint/2010/main" val="1210688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8E294D5-A8C2-AD47-B9A0-71D08EA0523F}"/>
              </a:ext>
            </a:extLst>
          </p:cNvPr>
          <p:cNvPicPr>
            <a:picLocks noChangeAspect="1"/>
          </p:cNvPicPr>
          <p:nvPr userDrawn="1"/>
        </p:nvPicPr>
        <p:blipFill>
          <a:blip r:embed="rId2"/>
          <a:stretch>
            <a:fillRect/>
          </a:stretch>
        </p:blipFill>
        <p:spPr>
          <a:xfrm>
            <a:off x="0" y="-20675"/>
            <a:ext cx="12228755" cy="6878675"/>
          </a:xfrm>
          <a:prstGeom prst="rect">
            <a:avLst/>
          </a:prstGeom>
        </p:spPr>
      </p:pic>
      <p:sp>
        <p:nvSpPr>
          <p:cNvPr id="6" name="Rectangle 5">
            <a:extLst>
              <a:ext uri="{FF2B5EF4-FFF2-40B4-BE49-F238E27FC236}">
                <a16:creationId xmlns:a16="http://schemas.microsoft.com/office/drawing/2014/main" id="{0E5B3A54-C7E7-B542-9D0D-A3CEDD85ED94}"/>
              </a:ext>
            </a:extLst>
          </p:cNvPr>
          <p:cNvSpPr/>
          <p:nvPr userDrawn="1"/>
        </p:nvSpPr>
        <p:spPr>
          <a:xfrm>
            <a:off x="1152691" y="1073426"/>
            <a:ext cx="9880600" cy="5057790"/>
          </a:xfrm>
          <a:prstGeom prst="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9C9AD0-C5DF-884B-8914-04B5744EC10A}"/>
              </a:ext>
            </a:extLst>
          </p:cNvPr>
          <p:cNvSpPr txBox="1"/>
          <p:nvPr userDrawn="1"/>
        </p:nvSpPr>
        <p:spPr>
          <a:xfrm>
            <a:off x="1658685" y="1834991"/>
            <a:ext cx="9098962" cy="1323439"/>
          </a:xfrm>
          <a:prstGeom prst="rect">
            <a:avLst/>
          </a:prstGeom>
          <a:noFill/>
        </p:spPr>
        <p:txBody>
          <a:bodyPr wrap="square" rtlCol="0">
            <a:spAutoFit/>
          </a:bodyPr>
          <a:lstStyle/>
          <a:p>
            <a:pPr algn="ctr"/>
            <a:r>
              <a:rPr lang="en-US" sz="8000" b="1" i="0" dirty="0">
                <a:solidFill>
                  <a:schemeClr val="bg1"/>
                </a:solidFill>
                <a:latin typeface="Calibri" panose="020F0502020204030204" pitchFamily="34" charset="0"/>
                <a:ea typeface="Arial" charset="0"/>
                <a:cs typeface="Calibri" panose="020F0502020204030204" pitchFamily="34" charset="0"/>
              </a:rPr>
              <a:t>STAY IN TOUCH</a:t>
            </a:r>
          </a:p>
        </p:txBody>
      </p:sp>
      <p:sp>
        <p:nvSpPr>
          <p:cNvPr id="10" name="TextBox 9">
            <a:extLst>
              <a:ext uri="{FF2B5EF4-FFF2-40B4-BE49-F238E27FC236}">
                <a16:creationId xmlns:a16="http://schemas.microsoft.com/office/drawing/2014/main" id="{836E2D3A-3375-AE4F-9E05-7D030800E664}"/>
              </a:ext>
            </a:extLst>
          </p:cNvPr>
          <p:cNvSpPr txBox="1"/>
          <p:nvPr userDrawn="1"/>
        </p:nvSpPr>
        <p:spPr>
          <a:xfrm>
            <a:off x="4014631" y="3528737"/>
            <a:ext cx="4387070" cy="707886"/>
          </a:xfrm>
          <a:prstGeom prst="rect">
            <a:avLst/>
          </a:prstGeom>
          <a:noFill/>
        </p:spPr>
        <p:txBody>
          <a:bodyPr wrap="square" rtlCol="0">
            <a:spAutoFit/>
          </a:bodyPr>
          <a:lstStyle/>
          <a:p>
            <a:pPr algn="ctr"/>
            <a:r>
              <a:rPr lang="en-US" sz="4000" b="0" i="0" dirty="0">
                <a:solidFill>
                  <a:schemeClr val="bg1"/>
                </a:solidFill>
                <a:latin typeface="Calibri" panose="020F0502020204030204" pitchFamily="34" charset="0"/>
                <a:ea typeface="Arial" charset="0"/>
                <a:cs typeface="Calibri" panose="020F0502020204030204" pitchFamily="34" charset="0"/>
              </a:rPr>
              <a:t>CONTACT US</a:t>
            </a:r>
          </a:p>
        </p:txBody>
      </p:sp>
      <p:cxnSp>
        <p:nvCxnSpPr>
          <p:cNvPr id="20" name="Straight Connector 19">
            <a:extLst>
              <a:ext uri="{FF2B5EF4-FFF2-40B4-BE49-F238E27FC236}">
                <a16:creationId xmlns:a16="http://schemas.microsoft.com/office/drawing/2014/main" id="{00127BD9-D6D1-C646-ACAC-966CF54B085B}"/>
              </a:ext>
            </a:extLst>
          </p:cNvPr>
          <p:cNvCxnSpPr>
            <a:cxnSpLocks/>
          </p:cNvCxnSpPr>
          <p:nvPr userDrawn="1"/>
        </p:nvCxnSpPr>
        <p:spPr>
          <a:xfrm>
            <a:off x="1742741" y="3283198"/>
            <a:ext cx="878899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A8313A-768B-B94C-A24C-8CD9C34E5C51}"/>
              </a:ext>
            </a:extLst>
          </p:cNvPr>
          <p:cNvSpPr txBox="1"/>
          <p:nvPr userDrawn="1"/>
        </p:nvSpPr>
        <p:spPr>
          <a:xfrm>
            <a:off x="7846955" y="4830528"/>
            <a:ext cx="2285996" cy="461665"/>
          </a:xfrm>
          <a:prstGeom prst="rect">
            <a:avLst/>
          </a:prstGeom>
          <a:noFill/>
        </p:spPr>
        <p:txBody>
          <a:bodyPr wrap="square" rtlCol="0">
            <a:spAutoFit/>
          </a:bodyPr>
          <a:lstStyle/>
          <a:p>
            <a:r>
              <a:rPr lang="en-US" sz="2400" dirty="0">
                <a:solidFill>
                  <a:schemeClr val="bg1"/>
                </a:solidFill>
                <a:latin typeface="Calibri" panose="020F0502020204030204" pitchFamily="34" charset="0"/>
                <a:ea typeface="Arial" charset="0"/>
                <a:cs typeface="Calibri" panose="020F0502020204030204" pitchFamily="34" charset="0"/>
              </a:rPr>
              <a:t>@</a:t>
            </a:r>
            <a:r>
              <a:rPr lang="en-US" sz="2400" dirty="0" err="1">
                <a:solidFill>
                  <a:schemeClr val="bg1"/>
                </a:solidFill>
                <a:latin typeface="Calibri" panose="020F0502020204030204" pitchFamily="34" charset="0"/>
                <a:ea typeface="Arial" charset="0"/>
                <a:cs typeface="Calibri" panose="020F0502020204030204" pitchFamily="34" charset="0"/>
              </a:rPr>
              <a:t>usnistgov</a:t>
            </a:r>
            <a:endParaRPr lang="en-US" sz="2400" dirty="0">
              <a:solidFill>
                <a:schemeClr val="bg1"/>
              </a:solidFill>
              <a:latin typeface="Calibri" panose="020F0502020204030204" pitchFamily="34" charset="0"/>
              <a:ea typeface="Arial" charset="0"/>
              <a:cs typeface="Calibri" panose="020F0502020204030204" pitchFamily="34" charset="0"/>
            </a:endParaRPr>
          </a:p>
        </p:txBody>
      </p:sp>
      <p:sp>
        <p:nvSpPr>
          <p:cNvPr id="9" name="TextBox 8">
            <a:extLst>
              <a:ext uri="{FF2B5EF4-FFF2-40B4-BE49-F238E27FC236}">
                <a16:creationId xmlns:a16="http://schemas.microsoft.com/office/drawing/2014/main" id="{1A4D5F27-B59A-4444-88AA-8E14B07BA7CA}"/>
              </a:ext>
            </a:extLst>
          </p:cNvPr>
          <p:cNvSpPr txBox="1"/>
          <p:nvPr userDrawn="1"/>
        </p:nvSpPr>
        <p:spPr>
          <a:xfrm>
            <a:off x="3539369" y="4830527"/>
            <a:ext cx="1669699" cy="461665"/>
          </a:xfrm>
          <a:prstGeom prst="rect">
            <a:avLst/>
          </a:prstGeom>
          <a:noFill/>
        </p:spPr>
        <p:txBody>
          <a:bodyPr wrap="square" rtlCol="0">
            <a:spAutoFit/>
          </a:bodyPr>
          <a:lstStyle/>
          <a:p>
            <a:r>
              <a:rPr lang="en-US" sz="2400" dirty="0" err="1">
                <a:solidFill>
                  <a:schemeClr val="bg1"/>
                </a:solidFill>
                <a:latin typeface="Calibri" panose="020F0502020204030204" pitchFamily="34" charset="0"/>
                <a:ea typeface="Arial" charset="0"/>
                <a:cs typeface="Calibri" panose="020F0502020204030204" pitchFamily="34" charset="0"/>
              </a:rPr>
              <a:t>NIST.gov</a:t>
            </a:r>
            <a:endParaRPr lang="en-US" sz="2400" dirty="0">
              <a:solidFill>
                <a:schemeClr val="bg1"/>
              </a:solidFill>
              <a:latin typeface="Calibri" panose="020F0502020204030204" pitchFamily="34" charset="0"/>
              <a:ea typeface="Arial" charset="0"/>
              <a:cs typeface="Calibri" panose="020F0502020204030204" pitchFamily="34" charset="0"/>
            </a:endParaRPr>
          </a:p>
        </p:txBody>
      </p:sp>
      <p:sp>
        <p:nvSpPr>
          <p:cNvPr id="11" name="Oval 10">
            <a:extLst>
              <a:ext uri="{FF2B5EF4-FFF2-40B4-BE49-F238E27FC236}">
                <a16:creationId xmlns:a16="http://schemas.microsoft.com/office/drawing/2014/main" id="{4BCC37E2-5E62-3A4D-AF8E-33213B1779C9}"/>
              </a:ext>
            </a:extLst>
          </p:cNvPr>
          <p:cNvSpPr/>
          <p:nvPr userDrawn="1"/>
        </p:nvSpPr>
        <p:spPr>
          <a:xfrm>
            <a:off x="2598617" y="4598546"/>
            <a:ext cx="833297" cy="833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4E79"/>
              </a:solidFill>
            </a:endParaRPr>
          </a:p>
        </p:txBody>
      </p:sp>
      <p:sp>
        <p:nvSpPr>
          <p:cNvPr id="12" name="Oval 11">
            <a:extLst>
              <a:ext uri="{FF2B5EF4-FFF2-40B4-BE49-F238E27FC236}">
                <a16:creationId xmlns:a16="http://schemas.microsoft.com/office/drawing/2014/main" id="{001E3661-6280-5246-961F-7B1856B1C693}"/>
              </a:ext>
            </a:extLst>
          </p:cNvPr>
          <p:cNvSpPr/>
          <p:nvPr userDrawn="1"/>
        </p:nvSpPr>
        <p:spPr>
          <a:xfrm>
            <a:off x="6906203" y="4598546"/>
            <a:ext cx="833297" cy="833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4E79"/>
              </a:solidFill>
            </a:endParaRPr>
          </a:p>
        </p:txBody>
      </p:sp>
      <p:pic>
        <p:nvPicPr>
          <p:cNvPr id="13" name="Picture 12">
            <a:extLst>
              <a:ext uri="{FF2B5EF4-FFF2-40B4-BE49-F238E27FC236}">
                <a16:creationId xmlns:a16="http://schemas.microsoft.com/office/drawing/2014/main" id="{B2E182D0-1774-8449-A0AD-DF922D717225}"/>
              </a:ext>
            </a:extLst>
          </p:cNvPr>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564814" y="4561416"/>
            <a:ext cx="974555" cy="907555"/>
          </a:xfrm>
          <a:prstGeom prst="rect">
            <a:avLst/>
          </a:prstGeom>
        </p:spPr>
      </p:pic>
      <p:pic>
        <p:nvPicPr>
          <p:cNvPr id="14" name="Picture 13">
            <a:extLst>
              <a:ext uri="{FF2B5EF4-FFF2-40B4-BE49-F238E27FC236}">
                <a16:creationId xmlns:a16="http://schemas.microsoft.com/office/drawing/2014/main" id="{4A67E0AB-A1DD-4241-B947-D0EB6EDE8F34}"/>
              </a:ext>
            </a:extLst>
          </p:cNvPr>
          <p:cNvPicPr>
            <a:picLocks noChangeAspect="1"/>
          </p:cNvPicPr>
          <p:nvPr userDrawn="1"/>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911705" y="4652443"/>
            <a:ext cx="779059" cy="725500"/>
          </a:xfrm>
          <a:prstGeom prst="rect">
            <a:avLst/>
          </a:prstGeom>
        </p:spPr>
      </p:pic>
      <p:sp>
        <p:nvSpPr>
          <p:cNvPr id="15" name="Oval 14">
            <a:extLst>
              <a:ext uri="{FF2B5EF4-FFF2-40B4-BE49-F238E27FC236}">
                <a16:creationId xmlns:a16="http://schemas.microsoft.com/office/drawing/2014/main" id="{5422337E-F3BC-AF44-8B4F-3C71D0123507}"/>
              </a:ext>
            </a:extLst>
          </p:cNvPr>
          <p:cNvSpPr/>
          <p:nvPr userDrawn="1"/>
        </p:nvSpPr>
        <p:spPr>
          <a:xfrm>
            <a:off x="5983566" y="4598546"/>
            <a:ext cx="833297" cy="833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4E79"/>
              </a:solidFill>
            </a:endParaRPr>
          </a:p>
        </p:txBody>
      </p:sp>
      <p:sp>
        <p:nvSpPr>
          <p:cNvPr id="17" name="Oval 16">
            <a:extLst>
              <a:ext uri="{FF2B5EF4-FFF2-40B4-BE49-F238E27FC236}">
                <a16:creationId xmlns:a16="http://schemas.microsoft.com/office/drawing/2014/main" id="{B93AA7D5-2DB8-5D45-8023-5DDCE4B0D01D}"/>
              </a:ext>
            </a:extLst>
          </p:cNvPr>
          <p:cNvSpPr/>
          <p:nvPr userDrawn="1"/>
        </p:nvSpPr>
        <p:spPr>
          <a:xfrm>
            <a:off x="5077403" y="4598546"/>
            <a:ext cx="833297" cy="833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4E79"/>
              </a:solidFill>
            </a:endParaRPr>
          </a:p>
        </p:txBody>
      </p:sp>
      <p:pic>
        <p:nvPicPr>
          <p:cNvPr id="18" name="Picture 17">
            <a:extLst>
              <a:ext uri="{FF2B5EF4-FFF2-40B4-BE49-F238E27FC236}">
                <a16:creationId xmlns:a16="http://schemas.microsoft.com/office/drawing/2014/main" id="{50BE51CF-2ABA-1149-B4EE-E8D43619FAC7}"/>
              </a:ext>
            </a:extLst>
          </p:cNvPr>
          <p:cNvPicPr>
            <a:picLocks noChangeAspect="1"/>
          </p:cNvPicPr>
          <p:nvPr userDrawn="1"/>
        </p:nvPicPr>
        <p:blipFill>
          <a:blip r:embed="rId5"/>
          <a:stretch>
            <a:fillRect/>
          </a:stretch>
        </p:blipFill>
        <p:spPr>
          <a:xfrm>
            <a:off x="6145694" y="4749713"/>
            <a:ext cx="510664" cy="487968"/>
          </a:xfrm>
          <a:prstGeom prst="rect">
            <a:avLst/>
          </a:prstGeom>
        </p:spPr>
      </p:pic>
      <p:pic>
        <p:nvPicPr>
          <p:cNvPr id="21" name="Picture 20">
            <a:extLst>
              <a:ext uri="{FF2B5EF4-FFF2-40B4-BE49-F238E27FC236}">
                <a16:creationId xmlns:a16="http://schemas.microsoft.com/office/drawing/2014/main" id="{4FE699CD-AE14-D44F-B6F0-756B9CBE2D21}"/>
              </a:ext>
            </a:extLst>
          </p:cNvPr>
          <p:cNvPicPr>
            <a:picLocks noChangeAspect="1"/>
          </p:cNvPicPr>
          <p:nvPr userDrawn="1"/>
        </p:nvPicPr>
        <p:blipFill>
          <a:blip r:embed="rId6"/>
          <a:stretch>
            <a:fillRect/>
          </a:stretch>
        </p:blipFill>
        <p:spPr>
          <a:xfrm>
            <a:off x="5373656" y="4749713"/>
            <a:ext cx="225940" cy="487968"/>
          </a:xfrm>
          <a:prstGeom prst="rect">
            <a:avLst/>
          </a:prstGeom>
        </p:spPr>
      </p:pic>
      <p:pic>
        <p:nvPicPr>
          <p:cNvPr id="22" name="Picture 21">
            <a:extLst>
              <a:ext uri="{FF2B5EF4-FFF2-40B4-BE49-F238E27FC236}">
                <a16:creationId xmlns:a16="http://schemas.microsoft.com/office/drawing/2014/main" id="{CA44C22B-3097-5540-BBD9-95E97CCE80FD}"/>
              </a:ext>
            </a:extLst>
          </p:cNvPr>
          <p:cNvPicPr>
            <a:picLocks noChangeAspect="1"/>
          </p:cNvPicPr>
          <p:nvPr userDrawn="1"/>
        </p:nvPicPr>
        <p:blipFill>
          <a:blip r:embed="rId7"/>
          <a:stretch>
            <a:fillRect/>
          </a:stretch>
        </p:blipFill>
        <p:spPr>
          <a:xfrm>
            <a:off x="4019563" y="346642"/>
            <a:ext cx="3831741" cy="506078"/>
          </a:xfrm>
          <a:prstGeom prst="rect">
            <a:avLst/>
          </a:prstGeom>
        </p:spPr>
      </p:pic>
    </p:spTree>
    <p:extLst>
      <p:ext uri="{BB962C8B-B14F-4D97-AF65-F5344CB8AC3E}">
        <p14:creationId xmlns:p14="http://schemas.microsoft.com/office/powerpoint/2010/main" val="20420567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91F42-D043-2D40-AF98-6BB2A82D040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20675"/>
            <a:ext cx="12228755" cy="6878675"/>
          </a:xfrm>
          <a:prstGeom prst="rect">
            <a:avLst/>
          </a:prstGeom>
        </p:spPr>
      </p:pic>
      <p:sp>
        <p:nvSpPr>
          <p:cNvPr id="7" name="Rectangle 6">
            <a:extLst>
              <a:ext uri="{FF2B5EF4-FFF2-40B4-BE49-F238E27FC236}">
                <a16:creationId xmlns:a16="http://schemas.microsoft.com/office/drawing/2014/main" id="{027B43AF-6FA8-604C-9658-6C886FE656D4}"/>
              </a:ext>
            </a:extLst>
          </p:cNvPr>
          <p:cNvSpPr/>
          <p:nvPr userDrawn="1"/>
        </p:nvSpPr>
        <p:spPr>
          <a:xfrm>
            <a:off x="878529" y="1035902"/>
            <a:ext cx="10475271" cy="4765519"/>
          </a:xfrm>
          <a:prstGeom prst="rect">
            <a:avLst/>
          </a:prstGeom>
          <a:solidFill>
            <a:srgbClr val="061D37">
              <a:alpha val="87843"/>
            </a:srgbClr>
          </a:solidFill>
          <a:ln>
            <a:solidFill>
              <a:srgbClr val="4587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7FF144-A874-8D40-9673-63158A6E1443}"/>
              </a:ext>
            </a:extLst>
          </p:cNvPr>
          <p:cNvSpPr>
            <a:spLocks noGrp="1"/>
          </p:cNvSpPr>
          <p:nvPr>
            <p:ph type="title" hasCustomPrompt="1"/>
          </p:nvPr>
        </p:nvSpPr>
        <p:spPr>
          <a:xfrm>
            <a:off x="1648313" y="2338891"/>
            <a:ext cx="8932127" cy="2355772"/>
          </a:xfrm>
        </p:spPr>
        <p:txBody>
          <a:bodyPr>
            <a:normAutofit/>
          </a:bodyPr>
          <a:lstStyle>
            <a:lvl1pPr algn="ctr">
              <a:defRPr sz="6600" b="1">
                <a:solidFill>
                  <a:schemeClr val="bg1"/>
                </a:solidFill>
                <a:latin typeface="Calibri" panose="020F0502020204030204" pitchFamily="34" charset="0"/>
                <a:cs typeface="Calibri" panose="020F0502020204030204" pitchFamily="34" charset="0"/>
              </a:defRPr>
            </a:lvl1pPr>
          </a:lstStyle>
          <a:p>
            <a:r>
              <a:rPr lang="en-US" dirty="0"/>
              <a:t>QUESTIONS?</a:t>
            </a:r>
          </a:p>
        </p:txBody>
      </p:sp>
    </p:spTree>
    <p:extLst>
      <p:ext uri="{BB962C8B-B14F-4D97-AF65-F5344CB8AC3E}">
        <p14:creationId xmlns:p14="http://schemas.microsoft.com/office/powerpoint/2010/main" val="4005149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69E64F-3518-6443-83D9-B05718EA0430}"/>
              </a:ext>
            </a:extLst>
          </p:cNvPr>
          <p:cNvPicPr>
            <a:picLocks noChangeAspect="1"/>
          </p:cNvPicPr>
          <p:nvPr userDrawn="1"/>
        </p:nvPicPr>
        <p:blipFill>
          <a:blip r:embed="rId2"/>
          <a:stretch>
            <a:fillRect/>
          </a:stretch>
        </p:blipFill>
        <p:spPr>
          <a:xfrm>
            <a:off x="-5803" y="0"/>
            <a:ext cx="12192000" cy="6085417"/>
          </a:xfrm>
          <a:prstGeom prst="rect">
            <a:avLst/>
          </a:prstGeom>
        </p:spPr>
      </p:pic>
      <p:sp>
        <p:nvSpPr>
          <p:cNvPr id="2" name="Title 1">
            <a:extLst>
              <a:ext uri="{FF2B5EF4-FFF2-40B4-BE49-F238E27FC236}">
                <a16:creationId xmlns:a16="http://schemas.microsoft.com/office/drawing/2014/main" id="{B4C41454-5D83-B04E-81AF-9FD3FC939AC1}"/>
              </a:ext>
            </a:extLst>
          </p:cNvPr>
          <p:cNvSpPr>
            <a:spLocks noGrp="1"/>
          </p:cNvSpPr>
          <p:nvPr>
            <p:ph type="title"/>
          </p:nvPr>
        </p:nvSpPr>
        <p:spPr>
          <a:xfrm>
            <a:off x="501874" y="1253810"/>
            <a:ext cx="10515600" cy="1325563"/>
          </a:xfrm>
        </p:spPr>
        <p:txBody>
          <a:bodyPr>
            <a:norm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11E0493E-BF3F-BB45-AA8B-B5CC0BCE5233}"/>
              </a:ext>
            </a:extLst>
          </p:cNvPr>
          <p:cNvPicPr>
            <a:picLocks noChangeAspect="1"/>
          </p:cNvPicPr>
          <p:nvPr userDrawn="1"/>
        </p:nvPicPr>
        <p:blipFill>
          <a:blip r:embed="rId3"/>
          <a:stretch>
            <a:fillRect/>
          </a:stretch>
        </p:blipFill>
        <p:spPr>
          <a:xfrm>
            <a:off x="-5804" y="5590112"/>
            <a:ext cx="12192001" cy="1267887"/>
          </a:xfrm>
          <a:prstGeom prst="rect">
            <a:avLst/>
          </a:prstGeom>
        </p:spPr>
      </p:pic>
      <p:cxnSp>
        <p:nvCxnSpPr>
          <p:cNvPr id="8" name="Straight Connector 7">
            <a:extLst>
              <a:ext uri="{FF2B5EF4-FFF2-40B4-BE49-F238E27FC236}">
                <a16:creationId xmlns:a16="http://schemas.microsoft.com/office/drawing/2014/main" id="{17CAAED3-6E58-C048-8DCC-F1DC236879DA}"/>
              </a:ext>
            </a:extLst>
          </p:cNvPr>
          <p:cNvCxnSpPr>
            <a:cxnSpLocks/>
          </p:cNvCxnSpPr>
          <p:nvPr userDrawn="1"/>
        </p:nvCxnSpPr>
        <p:spPr>
          <a:xfrm>
            <a:off x="0" y="5590112"/>
            <a:ext cx="12186197"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05BD4975-D7DE-A14C-AC0B-CEBA1CDB77E4}"/>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pic>
        <p:nvPicPr>
          <p:cNvPr id="11" name="Picture 10">
            <a:extLst>
              <a:ext uri="{FF2B5EF4-FFF2-40B4-BE49-F238E27FC236}">
                <a16:creationId xmlns:a16="http://schemas.microsoft.com/office/drawing/2014/main" id="{04F07147-0DCE-E846-A4DA-BDE4789366AE}"/>
              </a:ext>
            </a:extLst>
          </p:cNvPr>
          <p:cNvPicPr>
            <a:picLocks noChangeAspect="1"/>
          </p:cNvPicPr>
          <p:nvPr userDrawn="1"/>
        </p:nvPicPr>
        <p:blipFill>
          <a:blip r:embed="rId4"/>
          <a:stretch>
            <a:fillRect/>
          </a:stretch>
        </p:blipFill>
        <p:spPr>
          <a:xfrm>
            <a:off x="359617" y="6004119"/>
            <a:ext cx="3973068" cy="524744"/>
          </a:xfrm>
          <a:prstGeom prst="rect">
            <a:avLst/>
          </a:prstGeom>
        </p:spPr>
      </p:pic>
    </p:spTree>
    <p:extLst>
      <p:ext uri="{BB962C8B-B14F-4D97-AF65-F5344CB8AC3E}">
        <p14:creationId xmlns:p14="http://schemas.microsoft.com/office/powerpoint/2010/main" val="258147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B257F-E78B-5143-9197-29A7753A1BD4}"/>
              </a:ext>
            </a:extLst>
          </p:cNvPr>
          <p:cNvSpPr/>
          <p:nvPr userDrawn="1"/>
        </p:nvSpPr>
        <p:spPr>
          <a:xfrm>
            <a:off x="-3" y="5598633"/>
            <a:ext cx="12195652" cy="1259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C69E64F-3518-6443-83D9-B05718EA0430}"/>
              </a:ext>
            </a:extLst>
          </p:cNvPr>
          <p:cNvPicPr>
            <a:picLocks noChangeAspect="1"/>
          </p:cNvPicPr>
          <p:nvPr userDrawn="1"/>
        </p:nvPicPr>
        <p:blipFill>
          <a:blip r:embed="rId2"/>
          <a:stretch>
            <a:fillRect/>
          </a:stretch>
        </p:blipFill>
        <p:spPr>
          <a:xfrm>
            <a:off x="-6985" y="1963"/>
            <a:ext cx="12198984" cy="6861929"/>
          </a:xfrm>
          <a:prstGeom prst="rect">
            <a:avLst/>
          </a:prstGeom>
        </p:spPr>
      </p:pic>
      <p:sp>
        <p:nvSpPr>
          <p:cNvPr id="2" name="Title 1">
            <a:extLst>
              <a:ext uri="{FF2B5EF4-FFF2-40B4-BE49-F238E27FC236}">
                <a16:creationId xmlns:a16="http://schemas.microsoft.com/office/drawing/2014/main" id="{B4C41454-5D83-B04E-81AF-9FD3FC939AC1}"/>
              </a:ext>
            </a:extLst>
          </p:cNvPr>
          <p:cNvSpPr>
            <a:spLocks noGrp="1"/>
          </p:cNvSpPr>
          <p:nvPr>
            <p:ph type="title"/>
          </p:nvPr>
        </p:nvSpPr>
        <p:spPr>
          <a:xfrm>
            <a:off x="501874" y="1253810"/>
            <a:ext cx="10515600" cy="1325563"/>
          </a:xfrm>
        </p:spPr>
        <p:txBody>
          <a:bodyPr>
            <a:no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7BC7EFF5-A996-6F4F-B042-6AC5C9AD1E03}"/>
              </a:ext>
            </a:extLst>
          </p:cNvPr>
          <p:cNvPicPr>
            <a:picLocks noChangeAspect="1"/>
          </p:cNvPicPr>
          <p:nvPr userDrawn="1"/>
        </p:nvPicPr>
        <p:blipFill>
          <a:blip r:embed="rId3"/>
          <a:stretch>
            <a:fillRect/>
          </a:stretch>
        </p:blipFill>
        <p:spPr>
          <a:xfrm>
            <a:off x="-5804" y="5590112"/>
            <a:ext cx="12192001" cy="1267887"/>
          </a:xfrm>
          <a:prstGeom prst="rect">
            <a:avLst/>
          </a:prstGeom>
        </p:spPr>
      </p:pic>
      <p:cxnSp>
        <p:nvCxnSpPr>
          <p:cNvPr id="12" name="Straight Connector 11">
            <a:extLst>
              <a:ext uri="{FF2B5EF4-FFF2-40B4-BE49-F238E27FC236}">
                <a16:creationId xmlns:a16="http://schemas.microsoft.com/office/drawing/2014/main" id="{3EF5BCF3-54DD-114C-AC77-41AB67A43060}"/>
              </a:ext>
            </a:extLst>
          </p:cNvPr>
          <p:cNvCxnSpPr>
            <a:cxnSpLocks/>
          </p:cNvCxnSpPr>
          <p:nvPr userDrawn="1"/>
        </p:nvCxnSpPr>
        <p:spPr>
          <a:xfrm>
            <a:off x="0" y="5590112"/>
            <a:ext cx="12186197"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B16FCF6-BD1A-6543-BD0C-0C6F4345E562}"/>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pic>
        <p:nvPicPr>
          <p:cNvPr id="11" name="Picture 10">
            <a:extLst>
              <a:ext uri="{FF2B5EF4-FFF2-40B4-BE49-F238E27FC236}">
                <a16:creationId xmlns:a16="http://schemas.microsoft.com/office/drawing/2014/main" id="{4344B58A-64BB-1A4E-81E8-E93017BCC390}"/>
              </a:ext>
            </a:extLst>
          </p:cNvPr>
          <p:cNvPicPr>
            <a:picLocks noChangeAspect="1"/>
          </p:cNvPicPr>
          <p:nvPr userDrawn="1"/>
        </p:nvPicPr>
        <p:blipFill>
          <a:blip r:embed="rId4"/>
          <a:stretch>
            <a:fillRect/>
          </a:stretch>
        </p:blipFill>
        <p:spPr>
          <a:xfrm>
            <a:off x="359617" y="6004119"/>
            <a:ext cx="3973068" cy="524744"/>
          </a:xfrm>
          <a:prstGeom prst="rect">
            <a:avLst/>
          </a:prstGeom>
        </p:spPr>
      </p:pic>
    </p:spTree>
    <p:extLst>
      <p:ext uri="{BB962C8B-B14F-4D97-AF65-F5344CB8AC3E}">
        <p14:creationId xmlns:p14="http://schemas.microsoft.com/office/powerpoint/2010/main" val="2927741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A55C6F-E7F4-A34D-83D6-1B9F5F22E13C}"/>
              </a:ext>
            </a:extLst>
          </p:cNvPr>
          <p:cNvPicPr>
            <a:picLocks noChangeAspect="1"/>
          </p:cNvPicPr>
          <p:nvPr userDrawn="1"/>
        </p:nvPicPr>
        <p:blipFill>
          <a:blip r:embed="rId2"/>
          <a:stretch>
            <a:fillRect/>
          </a:stretch>
        </p:blipFill>
        <p:spPr>
          <a:xfrm>
            <a:off x="0" y="-20675"/>
            <a:ext cx="12228755" cy="6878674"/>
          </a:xfrm>
          <a:prstGeom prst="rect">
            <a:avLst/>
          </a:prstGeom>
        </p:spPr>
      </p:pic>
      <p:sp>
        <p:nvSpPr>
          <p:cNvPr id="2" name="Title 1">
            <a:extLst>
              <a:ext uri="{FF2B5EF4-FFF2-40B4-BE49-F238E27FC236}">
                <a16:creationId xmlns:a16="http://schemas.microsoft.com/office/drawing/2014/main" id="{2A5EF4BE-40B8-144A-9D54-23B78E3AA617}"/>
              </a:ext>
            </a:extLst>
          </p:cNvPr>
          <p:cNvSpPr>
            <a:spLocks noGrp="1"/>
          </p:cNvSpPr>
          <p:nvPr>
            <p:ph type="ctrTitle"/>
          </p:nvPr>
        </p:nvSpPr>
        <p:spPr>
          <a:xfrm>
            <a:off x="501874" y="1170432"/>
            <a:ext cx="10166126" cy="1211612"/>
          </a:xfrm>
        </p:spPr>
        <p:txBody>
          <a:bodyPr anchor="b"/>
          <a:lstStyle>
            <a:lvl1pPr algn="l">
              <a:defRPr sz="6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AE4CF5BF-A748-DB47-BF3F-3ADB26A49B10}"/>
              </a:ext>
            </a:extLst>
          </p:cNvPr>
          <p:cNvSpPr>
            <a:spLocks noGrp="1"/>
          </p:cNvSpPr>
          <p:nvPr>
            <p:ph type="dt" sz="half" idx="10"/>
          </p:nvPr>
        </p:nvSpPr>
        <p:spPr>
          <a:xfrm>
            <a:off x="838200" y="6356350"/>
            <a:ext cx="2743200" cy="365125"/>
          </a:xfrm>
          <a:prstGeom prst="rect">
            <a:avLst/>
          </a:prstGeom>
        </p:spPr>
        <p:txBody>
          <a:bodyPr/>
          <a:lstStyle/>
          <a:p>
            <a:fld id="{5667F5AF-E0DF-6E43-A1D7-F5FEFFC73166}" type="datetimeFigureOut">
              <a:rPr lang="en-US" smtClean="0"/>
              <a:t>3/3/2021</a:t>
            </a:fld>
            <a:endParaRPr lang="en-US" dirty="0"/>
          </a:p>
        </p:txBody>
      </p:sp>
      <p:sp>
        <p:nvSpPr>
          <p:cNvPr id="5" name="Footer Placeholder 4">
            <a:extLst>
              <a:ext uri="{FF2B5EF4-FFF2-40B4-BE49-F238E27FC236}">
                <a16:creationId xmlns:a16="http://schemas.microsoft.com/office/drawing/2014/main" id="{E329A668-5308-374A-A0F0-7F1E52D01D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CE107C0-9B05-8F45-903D-464476525AD8}"/>
              </a:ext>
            </a:extLst>
          </p:cNvPr>
          <p:cNvSpPr>
            <a:spLocks noGrp="1"/>
          </p:cNvSpPr>
          <p:nvPr>
            <p:ph type="sldNum" sz="quarter" idx="12"/>
          </p:nvPr>
        </p:nvSpPr>
        <p:spPr>
          <a:xfrm>
            <a:off x="8610600" y="6356350"/>
            <a:ext cx="2743200" cy="365125"/>
          </a:xfrm>
          <a:prstGeom prst="rect">
            <a:avLst/>
          </a:prstGeom>
        </p:spPr>
        <p:txBody>
          <a:bodyPr/>
          <a:lstStyle/>
          <a:p>
            <a:fld id="{65E71D35-3A4C-544C-8023-6D77DCD91F75}" type="slidenum">
              <a:rPr lang="en-US" smtClean="0"/>
              <a:t>‹#›</a:t>
            </a:fld>
            <a:endParaRPr lang="en-US" dirty="0"/>
          </a:p>
        </p:txBody>
      </p:sp>
      <p:pic>
        <p:nvPicPr>
          <p:cNvPr id="13" name="Picture 12">
            <a:extLst>
              <a:ext uri="{FF2B5EF4-FFF2-40B4-BE49-F238E27FC236}">
                <a16:creationId xmlns:a16="http://schemas.microsoft.com/office/drawing/2014/main" id="{EA09FAE3-492E-8945-991C-5D2A0F241543}"/>
              </a:ext>
            </a:extLst>
          </p:cNvPr>
          <p:cNvPicPr>
            <a:picLocks noChangeAspect="1"/>
          </p:cNvPicPr>
          <p:nvPr userDrawn="1"/>
        </p:nvPicPr>
        <p:blipFill>
          <a:blip r:embed="rId3"/>
          <a:stretch>
            <a:fillRect/>
          </a:stretch>
        </p:blipFill>
        <p:spPr>
          <a:xfrm>
            <a:off x="-5804" y="5590112"/>
            <a:ext cx="12192001" cy="1267887"/>
          </a:xfrm>
          <a:prstGeom prst="rect">
            <a:avLst/>
          </a:prstGeom>
        </p:spPr>
      </p:pic>
      <p:cxnSp>
        <p:nvCxnSpPr>
          <p:cNvPr id="14" name="Straight Connector 13">
            <a:extLst>
              <a:ext uri="{FF2B5EF4-FFF2-40B4-BE49-F238E27FC236}">
                <a16:creationId xmlns:a16="http://schemas.microsoft.com/office/drawing/2014/main" id="{DA63CDE5-653C-2C48-B912-0A4C8B267902}"/>
              </a:ext>
            </a:extLst>
          </p:cNvPr>
          <p:cNvCxnSpPr>
            <a:cxnSpLocks/>
          </p:cNvCxnSpPr>
          <p:nvPr userDrawn="1"/>
        </p:nvCxnSpPr>
        <p:spPr>
          <a:xfrm>
            <a:off x="0" y="5590112"/>
            <a:ext cx="12186197"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4EC80B-C636-894A-8C22-73424FCA08C3}"/>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pic>
        <p:nvPicPr>
          <p:cNvPr id="12" name="Picture 11">
            <a:extLst>
              <a:ext uri="{FF2B5EF4-FFF2-40B4-BE49-F238E27FC236}">
                <a16:creationId xmlns:a16="http://schemas.microsoft.com/office/drawing/2014/main" id="{14586481-B74D-E246-A8E6-67A65FAC520D}"/>
              </a:ext>
            </a:extLst>
          </p:cNvPr>
          <p:cNvPicPr>
            <a:picLocks noChangeAspect="1"/>
          </p:cNvPicPr>
          <p:nvPr userDrawn="1"/>
        </p:nvPicPr>
        <p:blipFill>
          <a:blip r:embed="rId4"/>
          <a:stretch>
            <a:fillRect/>
          </a:stretch>
        </p:blipFill>
        <p:spPr>
          <a:xfrm>
            <a:off x="359617" y="6004119"/>
            <a:ext cx="3973068" cy="524744"/>
          </a:xfrm>
          <a:prstGeom prst="rect">
            <a:avLst/>
          </a:prstGeom>
        </p:spPr>
      </p:pic>
    </p:spTree>
    <p:extLst>
      <p:ext uri="{BB962C8B-B14F-4D97-AF65-F5344CB8AC3E}">
        <p14:creationId xmlns:p14="http://schemas.microsoft.com/office/powerpoint/2010/main" val="83363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7E5361-F20C-5A49-A77E-5EC477F3C71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659F883E-0FB0-C74A-9872-9131D81B78D9}"/>
              </a:ext>
            </a:extLst>
          </p:cNvPr>
          <p:cNvSpPr/>
          <p:nvPr userDrawn="1"/>
        </p:nvSpPr>
        <p:spPr>
          <a:xfrm>
            <a:off x="0" y="5598633"/>
            <a:ext cx="12192000" cy="1259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A062A5-3298-E643-BC9D-765202BF5065}"/>
              </a:ext>
            </a:extLst>
          </p:cNvPr>
          <p:cNvSpPr>
            <a:spLocks noGrp="1"/>
          </p:cNvSpPr>
          <p:nvPr>
            <p:ph type="title"/>
          </p:nvPr>
        </p:nvSpPr>
        <p:spPr>
          <a:xfrm>
            <a:off x="501874" y="1214040"/>
            <a:ext cx="10515600" cy="1325563"/>
          </a:xfrm>
        </p:spPr>
        <p:txBody>
          <a:bodyPr>
            <a:normAutofit/>
          </a:bodyPr>
          <a:lstStyle>
            <a:lvl1pPr>
              <a:defRPr sz="6000" b="1">
                <a:solidFill>
                  <a:srgbClr val="193968"/>
                </a:solidFill>
                <a:latin typeface="+mn-lt"/>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DE616920-52D1-3E46-95C0-7A90E9052ADC}"/>
              </a:ext>
            </a:extLst>
          </p:cNvPr>
          <p:cNvCxnSpPr>
            <a:cxnSpLocks/>
          </p:cNvCxnSpPr>
          <p:nvPr userDrawn="1"/>
        </p:nvCxnSpPr>
        <p:spPr>
          <a:xfrm>
            <a:off x="-53165" y="5598633"/>
            <a:ext cx="12290612"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4BEF4D4-7E5F-3B46-8DBB-0554AC2C9621}"/>
              </a:ext>
            </a:extLst>
          </p:cNvPr>
          <p:cNvPicPr>
            <a:picLocks noChangeAspect="1"/>
          </p:cNvPicPr>
          <p:nvPr userDrawn="1"/>
        </p:nvPicPr>
        <p:blipFill>
          <a:blip r:embed="rId3"/>
          <a:stretch>
            <a:fillRect/>
          </a:stretch>
        </p:blipFill>
        <p:spPr>
          <a:xfrm>
            <a:off x="363970" y="6004694"/>
            <a:ext cx="3964361" cy="523594"/>
          </a:xfrm>
          <a:prstGeom prst="rect">
            <a:avLst/>
          </a:prstGeom>
        </p:spPr>
      </p:pic>
      <p:sp>
        <p:nvSpPr>
          <p:cNvPr id="18" name="Content Placeholder 2">
            <a:extLst>
              <a:ext uri="{FF2B5EF4-FFF2-40B4-BE49-F238E27FC236}">
                <a16:creationId xmlns:a16="http://schemas.microsoft.com/office/drawing/2014/main" id="{478E25D7-9AEF-0C40-A131-9FCCE2F2E879}"/>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spTree>
    <p:extLst>
      <p:ext uri="{BB962C8B-B14F-4D97-AF65-F5344CB8AC3E}">
        <p14:creationId xmlns:p14="http://schemas.microsoft.com/office/powerpoint/2010/main" val="3827666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7E5361-F20C-5A49-A77E-5EC477F3C71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A062A5-3298-E643-BC9D-765202BF5065}"/>
              </a:ext>
            </a:extLst>
          </p:cNvPr>
          <p:cNvSpPr>
            <a:spLocks noGrp="1"/>
          </p:cNvSpPr>
          <p:nvPr>
            <p:ph type="title"/>
          </p:nvPr>
        </p:nvSpPr>
        <p:spPr>
          <a:xfrm>
            <a:off x="501874" y="1214040"/>
            <a:ext cx="10515600" cy="1325563"/>
          </a:xfrm>
        </p:spPr>
        <p:txBody>
          <a:bodyPr>
            <a:normAutofit/>
          </a:bodyPr>
          <a:lstStyle>
            <a:lvl1pPr>
              <a:defRPr sz="6000" b="1">
                <a:solidFill>
                  <a:srgbClr val="193968"/>
                </a:solidFill>
                <a:latin typeface="+mn-lt"/>
              </a:defRPr>
            </a:lvl1pPr>
          </a:lstStyle>
          <a:p>
            <a:r>
              <a:rPr lang="en-US" dirty="0"/>
              <a:t>Click to edit Master title style</a:t>
            </a:r>
          </a:p>
        </p:txBody>
      </p:sp>
      <p:pic>
        <p:nvPicPr>
          <p:cNvPr id="10" name="Picture 9">
            <a:extLst>
              <a:ext uri="{FF2B5EF4-FFF2-40B4-BE49-F238E27FC236}">
                <a16:creationId xmlns:a16="http://schemas.microsoft.com/office/drawing/2014/main" id="{39A85BF3-4E7C-454B-B1C9-31E74A986E11}"/>
              </a:ext>
            </a:extLst>
          </p:cNvPr>
          <p:cNvPicPr>
            <a:picLocks noChangeAspect="1"/>
          </p:cNvPicPr>
          <p:nvPr userDrawn="1"/>
        </p:nvPicPr>
        <p:blipFill>
          <a:blip r:embed="rId3"/>
          <a:stretch>
            <a:fillRect/>
          </a:stretch>
        </p:blipFill>
        <p:spPr>
          <a:xfrm>
            <a:off x="-5804" y="5590112"/>
            <a:ext cx="12192001" cy="1267887"/>
          </a:xfrm>
          <a:prstGeom prst="rect">
            <a:avLst/>
          </a:prstGeom>
        </p:spPr>
      </p:pic>
      <p:cxnSp>
        <p:nvCxnSpPr>
          <p:cNvPr id="12" name="Straight Connector 11">
            <a:extLst>
              <a:ext uri="{FF2B5EF4-FFF2-40B4-BE49-F238E27FC236}">
                <a16:creationId xmlns:a16="http://schemas.microsoft.com/office/drawing/2014/main" id="{1D7E46A3-6E66-5E42-8165-30B15BAF3D1B}"/>
              </a:ext>
            </a:extLst>
          </p:cNvPr>
          <p:cNvCxnSpPr>
            <a:cxnSpLocks/>
          </p:cNvCxnSpPr>
          <p:nvPr userDrawn="1"/>
        </p:nvCxnSpPr>
        <p:spPr>
          <a:xfrm>
            <a:off x="0" y="5590112"/>
            <a:ext cx="12186197"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8E25D7-9AEF-0C40-A131-9FCCE2F2E879}"/>
              </a:ext>
            </a:extLst>
          </p:cNvPr>
          <p:cNvSpPr>
            <a:spLocks noGrp="1"/>
          </p:cNvSpPr>
          <p:nvPr>
            <p:ph idx="14" hasCustomPrompt="1"/>
          </p:nvPr>
        </p:nvSpPr>
        <p:spPr>
          <a:xfrm>
            <a:off x="7949184" y="5688429"/>
            <a:ext cx="4157472" cy="1029364"/>
          </a:xfrm>
        </p:spPr>
        <p:txBody>
          <a:bodyPr anchor="ctr"/>
          <a:lstStyle>
            <a:lvl1pPr marL="0" indent="0" algn="l">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OU</a:t>
            </a:r>
            <a:br>
              <a:rPr lang="en-US" dirty="0"/>
            </a:br>
            <a:r>
              <a:rPr lang="en-US" dirty="0"/>
              <a:t>LOGO</a:t>
            </a:r>
          </a:p>
        </p:txBody>
      </p:sp>
      <p:pic>
        <p:nvPicPr>
          <p:cNvPr id="11" name="Picture 10">
            <a:extLst>
              <a:ext uri="{FF2B5EF4-FFF2-40B4-BE49-F238E27FC236}">
                <a16:creationId xmlns:a16="http://schemas.microsoft.com/office/drawing/2014/main" id="{49F65A31-2876-1846-B2C3-B0FDF7C2207F}"/>
              </a:ext>
            </a:extLst>
          </p:cNvPr>
          <p:cNvPicPr>
            <a:picLocks noChangeAspect="1"/>
          </p:cNvPicPr>
          <p:nvPr userDrawn="1"/>
        </p:nvPicPr>
        <p:blipFill>
          <a:blip r:embed="rId4"/>
          <a:stretch>
            <a:fillRect/>
          </a:stretch>
        </p:blipFill>
        <p:spPr>
          <a:xfrm>
            <a:off x="359617" y="6004119"/>
            <a:ext cx="3973068" cy="524744"/>
          </a:xfrm>
          <a:prstGeom prst="rect">
            <a:avLst/>
          </a:prstGeom>
        </p:spPr>
      </p:pic>
    </p:spTree>
    <p:extLst>
      <p:ext uri="{BB962C8B-B14F-4D97-AF65-F5344CB8AC3E}">
        <p14:creationId xmlns:p14="http://schemas.microsoft.com/office/powerpoint/2010/main" val="97116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F4BE-40B8-144A-9D54-23B78E3AA6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B13215-FDAA-154F-967B-CE23C3346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4CF5BF-A748-DB47-BF3F-3ADB26A49B10}"/>
              </a:ext>
            </a:extLst>
          </p:cNvPr>
          <p:cNvSpPr>
            <a:spLocks noGrp="1"/>
          </p:cNvSpPr>
          <p:nvPr>
            <p:ph type="dt" sz="half" idx="10"/>
          </p:nvPr>
        </p:nvSpPr>
        <p:spPr>
          <a:xfrm>
            <a:off x="838200" y="6356350"/>
            <a:ext cx="2743200" cy="365125"/>
          </a:xfrm>
          <a:prstGeom prst="rect">
            <a:avLst/>
          </a:prstGeom>
        </p:spPr>
        <p:txBody>
          <a:bodyPr/>
          <a:lstStyle/>
          <a:p>
            <a:fld id="{5667F5AF-E0DF-6E43-A1D7-F5FEFFC73166}" type="datetimeFigureOut">
              <a:rPr lang="en-US" smtClean="0"/>
              <a:t>3/3/2021</a:t>
            </a:fld>
            <a:endParaRPr lang="en-US" dirty="0"/>
          </a:p>
        </p:txBody>
      </p:sp>
      <p:sp>
        <p:nvSpPr>
          <p:cNvPr id="5" name="Footer Placeholder 4">
            <a:extLst>
              <a:ext uri="{FF2B5EF4-FFF2-40B4-BE49-F238E27FC236}">
                <a16:creationId xmlns:a16="http://schemas.microsoft.com/office/drawing/2014/main" id="{E329A668-5308-374A-A0F0-7F1E52D01D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CE107C0-9B05-8F45-903D-464476525AD8}"/>
              </a:ext>
            </a:extLst>
          </p:cNvPr>
          <p:cNvSpPr>
            <a:spLocks noGrp="1"/>
          </p:cNvSpPr>
          <p:nvPr>
            <p:ph type="sldNum" sz="quarter" idx="12"/>
          </p:nvPr>
        </p:nvSpPr>
        <p:spPr>
          <a:xfrm>
            <a:off x="8610600" y="6356350"/>
            <a:ext cx="2743200" cy="365125"/>
          </a:xfrm>
          <a:prstGeom prst="rect">
            <a:avLst/>
          </a:prstGeom>
        </p:spPr>
        <p:txBody>
          <a:bodyPr/>
          <a:lstStyle/>
          <a:p>
            <a:fld id="{65E71D35-3A4C-544C-8023-6D77DCD91F75}" type="slidenum">
              <a:rPr lang="en-US" smtClean="0"/>
              <a:t>‹#›</a:t>
            </a:fld>
            <a:endParaRPr lang="en-US" dirty="0"/>
          </a:p>
        </p:txBody>
      </p:sp>
      <p:pic>
        <p:nvPicPr>
          <p:cNvPr id="7" name="Picture 6">
            <a:extLst>
              <a:ext uri="{FF2B5EF4-FFF2-40B4-BE49-F238E27FC236}">
                <a16:creationId xmlns:a16="http://schemas.microsoft.com/office/drawing/2014/main" id="{F4A55C6F-E7F4-A34D-83D6-1B9F5F22E13C}"/>
              </a:ext>
            </a:extLst>
          </p:cNvPr>
          <p:cNvPicPr>
            <a:picLocks noChangeAspect="1"/>
          </p:cNvPicPr>
          <p:nvPr userDrawn="1"/>
        </p:nvPicPr>
        <p:blipFill>
          <a:blip r:embed="rId2"/>
          <a:stretch>
            <a:fill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11215427-2CB9-7249-AAA0-192D17B2B574}"/>
              </a:ext>
            </a:extLst>
          </p:cNvPr>
          <p:cNvSpPr/>
          <p:nvPr userDrawn="1"/>
        </p:nvSpPr>
        <p:spPr>
          <a:xfrm>
            <a:off x="0" y="0"/>
            <a:ext cx="12191999" cy="939540"/>
          </a:xfrm>
          <a:prstGeom prst="rect">
            <a:avLst/>
          </a:prstGeom>
          <a:solidFill>
            <a:srgbClr val="071525">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799A77-F852-864D-8D2E-6A3FA2BF0990}"/>
              </a:ext>
            </a:extLst>
          </p:cNvPr>
          <p:cNvCxnSpPr>
            <a:cxnSpLocks/>
          </p:cNvCxnSpPr>
          <p:nvPr userDrawn="1"/>
        </p:nvCxnSpPr>
        <p:spPr>
          <a:xfrm>
            <a:off x="0" y="947513"/>
            <a:ext cx="12192000" cy="0"/>
          </a:xfrm>
          <a:prstGeom prst="line">
            <a:avLst/>
          </a:prstGeom>
          <a:ln w="25400">
            <a:solidFill>
              <a:srgbClr val="27549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FF83749-0CA5-6F47-B5E6-042537604463}"/>
              </a:ext>
            </a:extLst>
          </p:cNvPr>
          <p:cNvPicPr>
            <a:picLocks noChangeAspect="1"/>
          </p:cNvPicPr>
          <p:nvPr userDrawn="1"/>
        </p:nvPicPr>
        <p:blipFill>
          <a:blip r:embed="rId3"/>
          <a:stretch>
            <a:fillRect/>
          </a:stretch>
        </p:blipFill>
        <p:spPr>
          <a:xfrm>
            <a:off x="497840" y="268823"/>
            <a:ext cx="3973068" cy="531959"/>
          </a:xfrm>
          <a:prstGeom prst="rect">
            <a:avLst/>
          </a:prstGeom>
        </p:spPr>
      </p:pic>
    </p:spTree>
    <p:extLst>
      <p:ext uri="{BB962C8B-B14F-4D97-AF65-F5344CB8AC3E}">
        <p14:creationId xmlns:p14="http://schemas.microsoft.com/office/powerpoint/2010/main" val="350941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36F84-A056-024D-8256-6D325175E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43BA5B2-AEAF-314E-8AAC-F702653A4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515DB-95E6-C443-858B-86A26AE7D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84E01-FA1D-DF4D-8154-31A9A1861279}" type="datetimeFigureOut">
              <a:rPr lang="en-US" smtClean="0"/>
              <a:t>3/3/2021</a:t>
            </a:fld>
            <a:endParaRPr lang="en-US" dirty="0"/>
          </a:p>
        </p:txBody>
      </p:sp>
      <p:sp>
        <p:nvSpPr>
          <p:cNvPr id="5" name="Footer Placeholder 4">
            <a:extLst>
              <a:ext uri="{FF2B5EF4-FFF2-40B4-BE49-F238E27FC236}">
                <a16:creationId xmlns:a16="http://schemas.microsoft.com/office/drawing/2014/main" id="{B88D10BC-EA5B-B342-BB67-E3B44DFF4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3EFDFB-58EC-8343-9988-C1A633F1AF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EEB62B-FDC5-F542-B36B-F4CCC4099D47}" type="slidenum">
              <a:rPr lang="en-US" smtClean="0"/>
              <a:t>‹#›</a:t>
            </a:fld>
            <a:endParaRPr lang="en-US" dirty="0"/>
          </a:p>
        </p:txBody>
      </p:sp>
    </p:spTree>
    <p:extLst>
      <p:ext uri="{BB962C8B-B14F-4D97-AF65-F5344CB8AC3E}">
        <p14:creationId xmlns:p14="http://schemas.microsoft.com/office/powerpoint/2010/main" val="6053592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89" r:id="rId16"/>
    <p:sldLayoutId id="2147483667" r:id="rId17"/>
    <p:sldLayoutId id="2147483668" r:id="rId18"/>
    <p:sldLayoutId id="2147483669" r:id="rId19"/>
    <p:sldLayoutId id="2147483690" r:id="rId20"/>
    <p:sldLayoutId id="2147483670" r:id="rId21"/>
    <p:sldLayoutId id="2147483671" r:id="rId22"/>
    <p:sldLayoutId id="2147483672" r:id="rId23"/>
    <p:sldLayoutId id="2147483673" r:id="rId24"/>
    <p:sldLayoutId id="2147483674" r:id="rId25"/>
    <p:sldLayoutId id="2147483688"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9595-1DD2-4F7B-AB8D-476DD1753434}"/>
              </a:ext>
            </a:extLst>
          </p:cNvPr>
          <p:cNvSpPr>
            <a:spLocks noGrp="1"/>
          </p:cNvSpPr>
          <p:nvPr>
            <p:ph type="ctrTitle"/>
          </p:nvPr>
        </p:nvSpPr>
        <p:spPr/>
        <p:txBody>
          <a:bodyPr/>
          <a:lstStyle/>
          <a:p>
            <a:r>
              <a:rPr lang="en-US" dirty="0">
                <a:solidFill>
                  <a:schemeClr val="bg1"/>
                </a:solidFill>
              </a:rPr>
              <a:t>What to do about ANY?</a:t>
            </a:r>
          </a:p>
        </p:txBody>
      </p:sp>
      <p:sp>
        <p:nvSpPr>
          <p:cNvPr id="3" name="Subtitle 2">
            <a:extLst>
              <a:ext uri="{FF2B5EF4-FFF2-40B4-BE49-F238E27FC236}">
                <a16:creationId xmlns:a16="http://schemas.microsoft.com/office/drawing/2014/main" id="{B344BADD-9C31-4B0A-8079-28BAC1E2D556}"/>
              </a:ext>
            </a:extLst>
          </p:cNvPr>
          <p:cNvSpPr>
            <a:spLocks noGrp="1"/>
          </p:cNvSpPr>
          <p:nvPr>
            <p:ph type="subTitle" idx="1"/>
          </p:nvPr>
        </p:nvSpPr>
        <p:spPr/>
        <p:txBody>
          <a:bodyPr/>
          <a:lstStyle/>
          <a:p>
            <a:r>
              <a:rPr lang="en-US" dirty="0">
                <a:solidFill>
                  <a:schemeClr val="bg1"/>
                </a:solidFill>
              </a:rPr>
              <a:t>OSCAL Model Meeting</a:t>
            </a:r>
          </a:p>
          <a:p>
            <a:r>
              <a:rPr lang="en-US" dirty="0">
                <a:solidFill>
                  <a:schemeClr val="bg1"/>
                </a:solidFill>
              </a:rPr>
              <a:t>March 5, 2021</a:t>
            </a:r>
          </a:p>
        </p:txBody>
      </p:sp>
    </p:spTree>
    <p:extLst>
      <p:ext uri="{BB962C8B-B14F-4D97-AF65-F5344CB8AC3E}">
        <p14:creationId xmlns:p14="http://schemas.microsoft.com/office/powerpoint/2010/main" val="2174656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D85E0-882C-40AA-A040-2A6992C4F92E}"/>
              </a:ext>
            </a:extLst>
          </p:cNvPr>
          <p:cNvSpPr>
            <a:spLocks noGrp="1"/>
          </p:cNvSpPr>
          <p:nvPr>
            <p:ph type="title"/>
          </p:nvPr>
        </p:nvSpPr>
        <p:spPr/>
        <p:txBody>
          <a:bodyPr/>
          <a:lstStyle/>
          <a:p>
            <a:r>
              <a:rPr lang="en-US" dirty="0"/>
              <a:t>Do we want ANY?</a:t>
            </a:r>
          </a:p>
        </p:txBody>
      </p:sp>
    </p:spTree>
    <p:extLst>
      <p:ext uri="{BB962C8B-B14F-4D97-AF65-F5344CB8AC3E}">
        <p14:creationId xmlns:p14="http://schemas.microsoft.com/office/powerpoint/2010/main" val="429447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87F118F-10B5-4237-8C06-DA55C7D4CF8E}"/>
              </a:ext>
            </a:extLst>
          </p:cNvPr>
          <p:cNvGraphicFramePr>
            <a:graphicFrameLocks noGrp="1"/>
          </p:cNvGraphicFramePr>
          <p:nvPr>
            <p:ph sz="quarter" idx="4"/>
            <p:extLst>
              <p:ext uri="{D42A27DB-BD31-4B8C-83A1-F6EECF244321}">
                <p14:modId xmlns:p14="http://schemas.microsoft.com/office/powerpoint/2010/main" val="3626078228"/>
              </p:ext>
            </p:extLst>
          </p:nvPr>
        </p:nvGraphicFramePr>
        <p:xfrm>
          <a:off x="551302" y="2247440"/>
          <a:ext cx="11089395" cy="4610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85B9FDE-DA35-4A16-832C-CA81EF58BB6B}"/>
              </a:ext>
            </a:extLst>
          </p:cNvPr>
          <p:cNvSpPr>
            <a:spLocks noGrp="1"/>
          </p:cNvSpPr>
          <p:nvPr>
            <p:ph type="title"/>
          </p:nvPr>
        </p:nvSpPr>
        <p:spPr>
          <a:xfrm>
            <a:off x="551302" y="-10744"/>
            <a:ext cx="9964298" cy="1063690"/>
          </a:xfrm>
        </p:spPr>
        <p:txBody>
          <a:bodyPr/>
          <a:lstStyle/>
          <a:p>
            <a:r>
              <a:rPr lang="en-US" dirty="0"/>
              <a:t>Ways to provide extensibility</a:t>
            </a:r>
          </a:p>
        </p:txBody>
      </p:sp>
      <p:sp>
        <p:nvSpPr>
          <p:cNvPr id="6" name="TextBox 5">
            <a:extLst>
              <a:ext uri="{FF2B5EF4-FFF2-40B4-BE49-F238E27FC236}">
                <a16:creationId xmlns:a16="http://schemas.microsoft.com/office/drawing/2014/main" id="{7E8E6F87-2A2E-461D-BE9F-6AA64553E033}"/>
              </a:ext>
            </a:extLst>
          </p:cNvPr>
          <p:cNvSpPr txBox="1"/>
          <p:nvPr/>
        </p:nvSpPr>
        <p:spPr>
          <a:xfrm>
            <a:off x="551302" y="1531345"/>
            <a:ext cx="11089395" cy="369332"/>
          </a:xfrm>
          <a:prstGeom prst="rect">
            <a:avLst/>
          </a:prstGeom>
          <a:noFill/>
        </p:spPr>
        <p:txBody>
          <a:bodyPr wrap="square" rtlCol="0">
            <a:spAutoFit/>
          </a:bodyPr>
          <a:lstStyle/>
          <a:p>
            <a:pPr algn="ctr"/>
            <a:r>
              <a:rPr lang="en-US" dirty="0"/>
              <a:t>Of three approaches we have formulated so far, today's discussion is about the (so-called) ANY strategy.</a:t>
            </a:r>
          </a:p>
        </p:txBody>
      </p:sp>
    </p:spTree>
    <p:extLst>
      <p:ext uri="{BB962C8B-B14F-4D97-AF65-F5344CB8AC3E}">
        <p14:creationId xmlns:p14="http://schemas.microsoft.com/office/powerpoint/2010/main" val="2664312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1F538-D87F-47D8-9EF3-C0880C6D484F}"/>
              </a:ext>
            </a:extLst>
          </p:cNvPr>
          <p:cNvSpPr>
            <a:spLocks noGrp="1"/>
          </p:cNvSpPr>
          <p:nvPr>
            <p:ph type="body" idx="1"/>
          </p:nvPr>
        </p:nvSpPr>
        <p:spPr>
          <a:xfrm>
            <a:off x="1092819" y="1676400"/>
            <a:ext cx="9824225" cy="2694878"/>
          </a:xfrm>
        </p:spPr>
        <p:txBody>
          <a:bodyPr/>
          <a:lstStyle/>
          <a:p>
            <a:r>
              <a:rPr lang="en-US" dirty="0"/>
              <a:t>In XSD, </a:t>
            </a:r>
            <a:r>
              <a:rPr lang="en-US" sz="2000" dirty="0">
                <a:latin typeface="Consolas" panose="020B0609020204030204" pitchFamily="49" charset="0"/>
              </a:rPr>
              <a:t>&lt;</a:t>
            </a:r>
            <a:r>
              <a:rPr lang="en-US" sz="2000" dirty="0" err="1">
                <a:latin typeface="Consolas" panose="020B0609020204030204" pitchFamily="49" charset="0"/>
              </a:rPr>
              <a:t>xs:any</a:t>
            </a:r>
            <a:r>
              <a:rPr lang="en-US" sz="2000" dirty="0">
                <a:latin typeface="Consolas" panose="020B0609020204030204" pitchFamily="49" charset="0"/>
              </a:rPr>
              <a:t> namespace="##other" </a:t>
            </a:r>
            <a:r>
              <a:rPr lang="en-US" sz="2000" dirty="0" err="1">
                <a:latin typeface="Consolas" panose="020B0609020204030204" pitchFamily="49" charset="0"/>
              </a:rPr>
              <a:t>maxOccurs</a:t>
            </a:r>
            <a:r>
              <a:rPr lang="en-US" sz="2000" dirty="0">
                <a:latin typeface="Consolas" panose="020B0609020204030204" pitchFamily="49" charset="0"/>
              </a:rPr>
              <a:t>="unbounded"/&gt;</a:t>
            </a:r>
          </a:p>
          <a:p>
            <a:pPr lvl="1">
              <a:spcBef>
                <a:spcPts val="2400"/>
              </a:spcBef>
            </a:pPr>
            <a:r>
              <a:rPr lang="en-US" dirty="0"/>
              <a:t>We would use this to permit elements in “any other” (non-OSCAL) namespace in certain contexts.</a:t>
            </a:r>
          </a:p>
          <a:p>
            <a:pPr>
              <a:spcBef>
                <a:spcPts val="7200"/>
              </a:spcBef>
            </a:pPr>
            <a:r>
              <a:rPr lang="en-US" dirty="0"/>
              <a:t>In JSON Schema, </a:t>
            </a:r>
            <a:r>
              <a:rPr lang="en-US" dirty="0">
                <a:latin typeface="Consolas" panose="020B0609020204030204" pitchFamily="49" charset="0"/>
              </a:rPr>
              <a:t>"</a:t>
            </a:r>
            <a:r>
              <a:rPr lang="en-US" dirty="0" err="1">
                <a:latin typeface="Consolas" panose="020B0609020204030204" pitchFamily="49" charset="0"/>
              </a:rPr>
              <a:t>additionalProperties</a:t>
            </a:r>
            <a:r>
              <a:rPr lang="en-US" dirty="0">
                <a:latin typeface="Consolas" panose="020B0609020204030204" pitchFamily="49" charset="0"/>
              </a:rPr>
              <a:t>": true</a:t>
            </a:r>
          </a:p>
        </p:txBody>
      </p:sp>
      <p:sp>
        <p:nvSpPr>
          <p:cNvPr id="4" name="Title 3">
            <a:extLst>
              <a:ext uri="{FF2B5EF4-FFF2-40B4-BE49-F238E27FC236}">
                <a16:creationId xmlns:a16="http://schemas.microsoft.com/office/drawing/2014/main" id="{2C563B9A-5129-4EF6-9E74-D8AD3F2AE288}"/>
              </a:ext>
            </a:extLst>
          </p:cNvPr>
          <p:cNvSpPr>
            <a:spLocks noGrp="1"/>
          </p:cNvSpPr>
          <p:nvPr>
            <p:ph type="title"/>
          </p:nvPr>
        </p:nvSpPr>
        <p:spPr/>
        <p:txBody>
          <a:bodyPr/>
          <a:lstStyle/>
          <a:p>
            <a:r>
              <a:rPr lang="en-US" dirty="0"/>
              <a:t>ANY in schemas</a:t>
            </a:r>
          </a:p>
        </p:txBody>
      </p:sp>
      <p:sp>
        <p:nvSpPr>
          <p:cNvPr id="8" name="Rectangle 1">
            <a:extLst>
              <a:ext uri="{FF2B5EF4-FFF2-40B4-BE49-F238E27FC236}">
                <a16:creationId xmlns:a16="http://schemas.microsoft.com/office/drawing/2014/main" id="{5649C8CC-ACAB-4002-86EE-A3283FAC9AF2}"/>
              </a:ext>
            </a:extLst>
          </p:cNvPr>
          <p:cNvSpPr>
            <a:spLocks noChangeArrowheads="1"/>
          </p:cNvSpPr>
          <p:nvPr/>
        </p:nvSpPr>
        <p:spPr bwMode="auto">
          <a:xfrm>
            <a:off x="0" y="105489"/>
            <a:ext cx="189507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urier New" panose="02070309020205020404" pitchFamily="49" charset="0"/>
              </a:rPr>
              <a:t>"additionalProperties"</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69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5B3626-4192-4016-B613-EC04CD8F514B}"/>
              </a:ext>
            </a:extLst>
          </p:cNvPr>
          <p:cNvSpPr>
            <a:spLocks noGrp="1"/>
          </p:cNvSpPr>
          <p:nvPr>
            <p:ph type="body" idx="1"/>
          </p:nvPr>
        </p:nvSpPr>
        <p:spPr>
          <a:xfrm>
            <a:off x="1092819" y="1314818"/>
            <a:ext cx="9824225" cy="5242099"/>
          </a:xfrm>
        </p:spPr>
        <p:txBody>
          <a:bodyPr/>
          <a:lstStyle/>
          <a:p>
            <a:r>
              <a:rPr lang="en-US" sz="1800" b="1" dirty="0"/>
              <a:t>Use case</a:t>
            </a:r>
            <a:r>
              <a:rPr lang="en-US" sz="1800" dirty="0"/>
              <a:t>: To embed bibliographic data acquired from extant data (in some other format) – we want to save the entire record, while exposing normalized data derived from it. This gives us traceability and fidelity even while it enables capturing the good stuff without having to cast or map it.</a:t>
            </a:r>
          </a:p>
          <a:p>
            <a:r>
              <a:rPr lang="en-US" sz="1800" dirty="0"/>
              <a:t>We can do this with ANY inside a catch-all </a:t>
            </a:r>
            <a:r>
              <a:rPr lang="en-US" sz="1800" dirty="0" err="1">
                <a:latin typeface="Consolas" panose="020B0609020204030204" pitchFamily="49" charset="0"/>
              </a:rPr>
              <a:t>biblio</a:t>
            </a:r>
            <a:r>
              <a:rPr lang="en-US" sz="1800" dirty="0"/>
              <a:t> element.</a:t>
            </a:r>
            <a:endParaRPr lang="en-US" sz="1600" i="1" dirty="0"/>
          </a:p>
          <a:p>
            <a:pPr>
              <a:spcBef>
                <a:spcPts val="3000"/>
              </a:spcBef>
            </a:pPr>
            <a:r>
              <a:rPr lang="en-US" sz="1400" dirty="0">
                <a:solidFill>
                  <a:schemeClr val="tx2"/>
                </a:solidFill>
                <a:latin typeface="Consolas" panose="020B0609020204030204" pitchFamily="49" charset="0"/>
              </a:rPr>
              <a:t>&lt;resource </a:t>
            </a:r>
            <a:r>
              <a:rPr lang="en-US" sz="1400" dirty="0" err="1">
                <a:solidFill>
                  <a:schemeClr val="tx2"/>
                </a:solidFill>
                <a:highlight>
                  <a:srgbClr val="FFFF00"/>
                </a:highlight>
                <a:latin typeface="Consolas" panose="020B0609020204030204" pitchFamily="49" charset="0"/>
              </a:rPr>
              <a:t>xmlns</a:t>
            </a:r>
            <a:r>
              <a:rPr lang="en-US" sz="1400" dirty="0">
                <a:solidFill>
                  <a:schemeClr val="tx2"/>
                </a:solidFill>
                <a:highlight>
                  <a:srgbClr val="FFFF00"/>
                </a:highlight>
                <a:latin typeface="Consolas" panose="020B0609020204030204" pitchFamily="49" charset="0"/>
              </a:rPr>
              <a:t>="http://csrc.nist.gov/ns/</a:t>
            </a:r>
            <a:r>
              <a:rPr lang="en-US" sz="1400" dirty="0" err="1">
                <a:solidFill>
                  <a:schemeClr val="tx2"/>
                </a:solidFill>
                <a:highlight>
                  <a:srgbClr val="FFFF00"/>
                </a:highlight>
                <a:latin typeface="Consolas" panose="020B0609020204030204" pitchFamily="49" charset="0"/>
              </a:rPr>
              <a:t>oscal</a:t>
            </a:r>
            <a:r>
              <a:rPr lang="en-US" sz="1400" dirty="0">
                <a:solidFill>
                  <a:schemeClr val="tx2"/>
                </a:solidFill>
                <a:highlight>
                  <a:srgbClr val="FFFF00"/>
                </a:highlight>
                <a:latin typeface="Consolas" panose="020B0609020204030204" pitchFamily="49" charset="0"/>
              </a:rPr>
              <a:t>/1.0"</a:t>
            </a:r>
            <a:r>
              <a:rPr lang="en-US" sz="1400" dirty="0">
                <a:solidFill>
                  <a:schemeClr val="tx2"/>
                </a:solidFill>
                <a:latin typeface="Consolas" panose="020B0609020204030204" pitchFamily="49" charset="0"/>
              </a:rPr>
              <a:t> </a:t>
            </a:r>
            <a:r>
              <a:rPr lang="en-US" sz="1400" dirty="0" err="1">
                <a:solidFill>
                  <a:schemeClr val="tx2"/>
                </a:solidFill>
                <a:latin typeface="Consolas" panose="020B0609020204030204" pitchFamily="49" charset="0"/>
              </a:rPr>
              <a:t>uuid</a:t>
            </a:r>
            <a:r>
              <a:rPr lang="en-US" sz="1400" dirty="0">
                <a:solidFill>
                  <a:schemeClr val="tx2"/>
                </a:solidFill>
                <a:latin typeface="Consolas" panose="020B0609020204030204" pitchFamily="49" charset="0"/>
              </a:rPr>
              <a:t>="..."&gt;</a:t>
            </a:r>
            <a:br>
              <a:rPr lang="en-US" sz="1400" dirty="0">
                <a:solidFill>
                  <a:schemeClr val="tx2"/>
                </a:solidFill>
                <a:latin typeface="Consolas" panose="020B0609020204030204" pitchFamily="49" charset="0"/>
              </a:rPr>
            </a:br>
            <a:r>
              <a:rPr lang="en-US" sz="1400" dirty="0">
                <a:solidFill>
                  <a:schemeClr val="tx2"/>
                </a:solidFill>
                <a:latin typeface="Consolas" panose="020B0609020204030204" pitchFamily="49" charset="0"/>
              </a:rPr>
              <a:t>   &lt;title&gt;Syntax for the Digital Object Identifier - ANSI/NISO Z39.84-2005 (R2010)&lt;/title&gt;</a:t>
            </a:r>
            <a:br>
              <a:rPr lang="en-US" sz="1400" dirty="0">
                <a:solidFill>
                  <a:schemeClr val="tx2"/>
                </a:solidFill>
                <a:latin typeface="Consolas" panose="020B0609020204030204" pitchFamily="49" charset="0"/>
              </a:rPr>
            </a:br>
            <a:r>
              <a:rPr lang="en-US" sz="1400" dirty="0">
                <a:solidFill>
                  <a:schemeClr val="tx2"/>
                </a:solidFill>
                <a:latin typeface="Consolas" panose="020B0609020204030204" pitchFamily="49" charset="0"/>
              </a:rPr>
              <a:t>   &lt;rlink </a:t>
            </a:r>
            <a:r>
              <a:rPr lang="en-US" sz="1400" dirty="0" err="1">
                <a:solidFill>
                  <a:schemeClr val="tx2"/>
                </a:solidFill>
                <a:latin typeface="Consolas" panose="020B0609020204030204" pitchFamily="49" charset="0"/>
              </a:rPr>
              <a:t>href</a:t>
            </a:r>
            <a:r>
              <a:rPr lang="en-US" sz="1400" dirty="0">
                <a:solidFill>
                  <a:schemeClr val="tx2"/>
                </a:solidFill>
                <a:latin typeface="Consolas" panose="020B0609020204030204" pitchFamily="49" charset="0"/>
              </a:rPr>
              <a:t>="</a:t>
            </a:r>
            <a:r>
              <a:rPr lang="en-US" sz="1400" dirty="0">
                <a:solidFill>
                  <a:schemeClr val="accent6"/>
                </a:solidFill>
                <a:latin typeface="Consolas" panose="020B0609020204030204" pitchFamily="49" charset="0"/>
              </a:rPr>
              <a:t>…Digital%20Object%20Identifier.pdf</a:t>
            </a:r>
            <a:r>
              <a:rPr lang="en-US" sz="1400" dirty="0">
                <a:solidFill>
                  <a:schemeClr val="tx2"/>
                </a:solidFill>
                <a:latin typeface="Consolas" panose="020B0609020204030204" pitchFamily="49" charset="0"/>
              </a:rPr>
              <a:t>"/&gt;</a:t>
            </a:r>
            <a:br>
              <a:rPr lang="en-US" sz="1400" dirty="0">
                <a:solidFill>
                  <a:schemeClr val="tx2"/>
                </a:solidFill>
                <a:latin typeface="Consolas" panose="020B0609020204030204" pitchFamily="49" charset="0"/>
              </a:rPr>
            </a:br>
            <a:r>
              <a:rPr lang="en-US" sz="1400" dirty="0">
                <a:solidFill>
                  <a:schemeClr val="tx2"/>
                </a:solidFill>
                <a:latin typeface="Consolas" panose="020B0609020204030204" pitchFamily="49" charset="0"/>
              </a:rPr>
              <a:t>   &lt;citation&gt;</a:t>
            </a:r>
          </a:p>
          <a:p>
            <a:pPr>
              <a:spcBef>
                <a:spcPts val="0"/>
              </a:spcBef>
            </a:pPr>
            <a:r>
              <a:rPr lang="en-US" sz="1400" dirty="0">
                <a:solidFill>
                  <a:schemeClr val="tx2"/>
                </a:solidFill>
                <a:latin typeface="Consolas" panose="020B0609020204030204" pitchFamily="49" charset="0"/>
              </a:rPr>
              <a:t>       &lt;text&gt;ANSI/NISO Z39.84-2005 (R2010), Syntax for the Digital Object Identifier. …Digital%20Object%20Identifier.pdf&lt;/text&gt;</a:t>
            </a:r>
          </a:p>
          <a:p>
            <a:pPr>
              <a:spcBef>
                <a:spcPts val="0"/>
              </a:spcBef>
            </a:pPr>
            <a:r>
              <a:rPr lang="en-US" sz="1400" dirty="0">
                <a:solidFill>
                  <a:schemeClr val="tx2"/>
                </a:solidFill>
                <a:latin typeface="Consolas" panose="020B0609020204030204" pitchFamily="49" charset="0"/>
              </a:rPr>
              <a:t>       &lt;</a:t>
            </a:r>
            <a:r>
              <a:rPr lang="en-US" sz="1400" dirty="0" err="1">
                <a:solidFill>
                  <a:schemeClr val="tx2"/>
                </a:solidFill>
                <a:latin typeface="Consolas" panose="020B0609020204030204" pitchFamily="49" charset="0"/>
              </a:rPr>
              <a:t>biblio</a:t>
            </a:r>
            <a:r>
              <a:rPr lang="en-US" sz="1400" dirty="0">
                <a:solidFill>
                  <a:schemeClr val="tx2"/>
                </a:solidFill>
                <a:latin typeface="Consolas" panose="020B0609020204030204" pitchFamily="49" charset="0"/>
              </a:rPr>
              <a:t>&gt;       </a:t>
            </a:r>
            <a:br>
              <a:rPr lang="en-US" sz="1400" dirty="0">
                <a:solidFill>
                  <a:schemeClr val="tx2"/>
                </a:solidFill>
                <a:latin typeface="Consolas" panose="020B0609020204030204" pitchFamily="49" charset="0"/>
              </a:rPr>
            </a:br>
            <a:r>
              <a:rPr lang="en-US" sz="1400" dirty="0">
                <a:solidFill>
                  <a:schemeClr val="tx2"/>
                </a:solidFill>
                <a:latin typeface="Consolas" panose="020B0609020204030204" pitchFamily="49" charset="0"/>
              </a:rPr>
              <a:t>        </a:t>
            </a:r>
            <a:r>
              <a:rPr lang="en-US" sz="1400" dirty="0">
                <a:solidFill>
                  <a:schemeClr val="accent6"/>
                </a:solidFill>
                <a:latin typeface="Consolas" panose="020B0609020204030204" pitchFamily="49" charset="0"/>
              </a:rPr>
              <a:t>&lt;std </a:t>
            </a:r>
            <a:r>
              <a:rPr lang="en-US" sz="1400" dirty="0" err="1">
                <a:solidFill>
                  <a:schemeClr val="accent6"/>
                </a:solidFill>
                <a:highlight>
                  <a:srgbClr val="FFFF00"/>
                </a:highlight>
                <a:latin typeface="Consolas" panose="020B0609020204030204" pitchFamily="49" charset="0"/>
              </a:rPr>
              <a:t>xmlns</a:t>
            </a:r>
            <a:r>
              <a:rPr lang="en-US" sz="1400" dirty="0">
                <a:solidFill>
                  <a:schemeClr val="accent6"/>
                </a:solidFill>
                <a:highlight>
                  <a:srgbClr val="FFFF00"/>
                </a:highlight>
                <a:latin typeface="Consolas" panose="020B0609020204030204" pitchFamily="49" charset="0"/>
              </a:rPr>
              <a:t>="http://www.niso-sts.org"</a:t>
            </a:r>
            <a:r>
              <a:rPr lang="en-US" sz="1400" dirty="0">
                <a:solidFill>
                  <a:schemeClr val="accent6"/>
                </a:solidFill>
                <a:latin typeface="Consolas" panose="020B0609020204030204" pitchFamily="49" charset="0"/>
              </a:rPr>
              <a:t>&gt;&lt;std-ref type="undated"&gt;ANSI/NISO Z39.84-2005 (R2010)&lt;/std-ref&gt;, &lt;title&gt;Syntax for the Digital Object Identifier&lt;/title&gt;. &lt;</a:t>
            </a:r>
            <a:r>
              <a:rPr lang="en-US" sz="1400" dirty="0" err="1">
                <a:solidFill>
                  <a:schemeClr val="accent6"/>
                </a:solidFill>
                <a:latin typeface="Consolas" panose="020B0609020204030204" pitchFamily="49" charset="0"/>
              </a:rPr>
              <a:t>ext</a:t>
            </a:r>
            <a:r>
              <a:rPr lang="en-US" sz="1400" dirty="0">
                <a:solidFill>
                  <a:schemeClr val="accent6"/>
                </a:solidFill>
                <a:latin typeface="Consolas" panose="020B0609020204030204" pitchFamily="49" charset="0"/>
              </a:rPr>
              <a:t>-link </a:t>
            </a:r>
            <a:r>
              <a:rPr lang="en-US" sz="1400" dirty="0" err="1">
                <a:solidFill>
                  <a:schemeClr val="accent6"/>
                </a:solidFill>
                <a:latin typeface="Consolas" panose="020B0609020204030204" pitchFamily="49" charset="0"/>
              </a:rPr>
              <a:t>xlink:href</a:t>
            </a:r>
            <a:r>
              <a:rPr lang="en-US" sz="1400" dirty="0">
                <a:solidFill>
                  <a:schemeClr val="accent6"/>
                </a:solidFill>
                <a:latin typeface="Consolas" panose="020B0609020204030204" pitchFamily="49" charset="0"/>
              </a:rPr>
              <a:t>="…Digital%20Object%20Identifier.pdf" </a:t>
            </a:r>
            <a:r>
              <a:rPr lang="en-US" sz="1400" dirty="0" err="1">
                <a:solidFill>
                  <a:schemeClr val="accent6"/>
                </a:solidFill>
                <a:latin typeface="Consolas" panose="020B0609020204030204" pitchFamily="49" charset="0"/>
              </a:rPr>
              <a:t>ext</a:t>
            </a:r>
            <a:r>
              <a:rPr lang="en-US" sz="1400" dirty="0">
                <a:solidFill>
                  <a:schemeClr val="accent6"/>
                </a:solidFill>
                <a:latin typeface="Consolas" panose="020B0609020204030204" pitchFamily="49" charset="0"/>
              </a:rPr>
              <a:t>-link-type="</a:t>
            </a:r>
            <a:r>
              <a:rPr lang="en-US" sz="1400" dirty="0" err="1">
                <a:solidFill>
                  <a:schemeClr val="accent6"/>
                </a:solidFill>
                <a:latin typeface="Consolas" panose="020B0609020204030204" pitchFamily="49" charset="0"/>
              </a:rPr>
              <a:t>uri</a:t>
            </a:r>
            <a:r>
              <a:rPr lang="en-US" sz="1400" dirty="0">
                <a:solidFill>
                  <a:schemeClr val="accent6"/>
                </a:solidFill>
                <a:latin typeface="Consolas" panose="020B0609020204030204" pitchFamily="49" charset="0"/>
              </a:rPr>
              <a:t>"&gt;…Digital%20Object%20Identifier.pdf&lt;/ext-link&gt;&lt;/std&gt;</a:t>
            </a:r>
          </a:p>
          <a:p>
            <a:pPr>
              <a:spcBef>
                <a:spcPts val="0"/>
              </a:spcBef>
            </a:pPr>
            <a:r>
              <a:rPr lang="en-US" sz="1400" dirty="0">
                <a:solidFill>
                  <a:schemeClr val="accent6"/>
                </a:solidFill>
                <a:latin typeface="Consolas" panose="020B0609020204030204" pitchFamily="49" charset="0"/>
              </a:rPr>
              <a:t>       </a:t>
            </a:r>
            <a:r>
              <a:rPr lang="en-US" sz="1400" dirty="0">
                <a:solidFill>
                  <a:schemeClr val="tx2"/>
                </a:solidFill>
                <a:latin typeface="Consolas" panose="020B0609020204030204" pitchFamily="49" charset="0"/>
              </a:rPr>
              <a:t>&lt;/</a:t>
            </a:r>
            <a:r>
              <a:rPr lang="en-US" sz="1400" dirty="0" err="1">
                <a:solidFill>
                  <a:schemeClr val="tx2"/>
                </a:solidFill>
                <a:latin typeface="Consolas" panose="020B0609020204030204" pitchFamily="49" charset="0"/>
              </a:rPr>
              <a:t>biblio</a:t>
            </a:r>
            <a:r>
              <a:rPr lang="en-US" sz="1400" dirty="0">
                <a:solidFill>
                  <a:schemeClr val="tx2"/>
                </a:solidFill>
                <a:latin typeface="Consolas" panose="020B0609020204030204" pitchFamily="49" charset="0"/>
              </a:rPr>
              <a:t>&gt;</a:t>
            </a:r>
            <a:br>
              <a:rPr lang="en-US" sz="1400" dirty="0">
                <a:solidFill>
                  <a:schemeClr val="tx2"/>
                </a:solidFill>
                <a:latin typeface="Consolas" panose="020B0609020204030204" pitchFamily="49" charset="0"/>
              </a:rPr>
            </a:br>
            <a:r>
              <a:rPr lang="en-US" sz="1400" dirty="0">
                <a:solidFill>
                  <a:schemeClr val="tx2"/>
                </a:solidFill>
                <a:latin typeface="Consolas" panose="020B0609020204030204" pitchFamily="49" charset="0"/>
              </a:rPr>
              <a:t>    &lt;/citation&gt;    </a:t>
            </a:r>
            <a:br>
              <a:rPr lang="en-US" sz="1400" dirty="0">
                <a:solidFill>
                  <a:schemeClr val="tx2"/>
                </a:solidFill>
                <a:latin typeface="Consolas" panose="020B0609020204030204" pitchFamily="49" charset="0"/>
              </a:rPr>
            </a:br>
            <a:r>
              <a:rPr lang="en-US" sz="1400" dirty="0">
                <a:solidFill>
                  <a:schemeClr val="tx2"/>
                </a:solidFill>
                <a:latin typeface="Consolas" panose="020B0609020204030204" pitchFamily="49" charset="0"/>
              </a:rPr>
              <a:t>&lt;/resource&gt;</a:t>
            </a:r>
            <a:endParaRPr lang="en-US" sz="1400" dirty="0">
              <a:solidFill>
                <a:schemeClr val="tx2"/>
              </a:solidFill>
            </a:endParaRPr>
          </a:p>
          <a:p>
            <a:pPr>
              <a:spcBef>
                <a:spcPts val="3000"/>
              </a:spcBef>
            </a:pPr>
            <a:r>
              <a:rPr lang="en-US" sz="2000" dirty="0"/>
              <a:t>In (W3C) XML, we rely on namespaces to indicate embedded foreign XML vocabularies.</a:t>
            </a:r>
          </a:p>
          <a:p>
            <a:pPr>
              <a:spcBef>
                <a:spcPts val="600"/>
              </a:spcBef>
            </a:pPr>
            <a:r>
              <a:rPr lang="en-US" sz="2000" dirty="0" err="1">
                <a:latin typeface="Consolas" panose="020B0609020204030204" pitchFamily="49" charset="0"/>
              </a:rPr>
              <a:t>xmlns</a:t>
            </a:r>
            <a:r>
              <a:rPr lang="en-US" sz="2000" dirty="0"/>
              <a:t> works as a switch to show a processor where we are not using OSCAL.</a:t>
            </a:r>
          </a:p>
        </p:txBody>
      </p:sp>
      <p:sp>
        <p:nvSpPr>
          <p:cNvPr id="4" name="Title 3">
            <a:extLst>
              <a:ext uri="{FF2B5EF4-FFF2-40B4-BE49-F238E27FC236}">
                <a16:creationId xmlns:a16="http://schemas.microsoft.com/office/drawing/2014/main" id="{0024D4DA-AAA5-4A8F-9B06-38CF8F757AB1}"/>
              </a:ext>
            </a:extLst>
          </p:cNvPr>
          <p:cNvSpPr>
            <a:spLocks noGrp="1"/>
          </p:cNvSpPr>
          <p:nvPr>
            <p:ph type="title"/>
          </p:nvPr>
        </p:nvSpPr>
        <p:spPr/>
        <p:txBody>
          <a:bodyPr/>
          <a:lstStyle/>
          <a:p>
            <a:r>
              <a:rPr lang="en-US" dirty="0"/>
              <a:t>What this looks like</a:t>
            </a:r>
          </a:p>
        </p:txBody>
      </p:sp>
    </p:spTree>
    <p:extLst>
      <p:ext uri="{BB962C8B-B14F-4D97-AF65-F5344CB8AC3E}">
        <p14:creationId xmlns:p14="http://schemas.microsoft.com/office/powerpoint/2010/main" val="233016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79F419-6743-4A91-9A7A-31B1233D8014}"/>
              </a:ext>
            </a:extLst>
          </p:cNvPr>
          <p:cNvSpPr>
            <a:spLocks noGrp="1"/>
          </p:cNvSpPr>
          <p:nvPr>
            <p:ph type="body" idx="1"/>
          </p:nvPr>
        </p:nvSpPr>
        <p:spPr>
          <a:xfrm>
            <a:off x="1092819" y="1661532"/>
            <a:ext cx="9824225" cy="4337486"/>
          </a:xfrm>
        </p:spPr>
        <p:txBody>
          <a:bodyPr/>
          <a:lstStyle/>
          <a:p>
            <a:pPr marL="457200" indent="-457200">
              <a:buFont typeface="Arial" panose="020B0604020202020204" pitchFamily="34" charset="0"/>
              <a:buChar char="•"/>
            </a:pPr>
            <a:r>
              <a:rPr lang="en-US" dirty="0"/>
              <a:t>Enhance OSCAL with local/private/specialized application semantics</a:t>
            </a:r>
          </a:p>
          <a:p>
            <a:pPr marL="914400" lvl="1" indent="-457200">
              <a:buFont typeface="Arial" panose="020B0604020202020204" pitchFamily="34" charset="0"/>
              <a:buChar char="•"/>
            </a:pPr>
            <a:r>
              <a:rPr lang="en-US" dirty="0"/>
              <a:t>Extension by restriction also supports this</a:t>
            </a:r>
          </a:p>
          <a:p>
            <a:pPr marL="457200" indent="-457200">
              <a:buFont typeface="Arial" panose="020B0604020202020204" pitchFamily="34" charset="0"/>
              <a:buChar char="•"/>
            </a:pPr>
            <a:r>
              <a:rPr lang="en-US" dirty="0"/>
              <a:t>Go beyond limits of “markup-multiline”</a:t>
            </a:r>
          </a:p>
          <a:p>
            <a:pPr marL="914400" lvl="1" indent="-457200">
              <a:buFont typeface="Arial" panose="020B0604020202020204" pitchFamily="34" charset="0"/>
              <a:buChar char="•"/>
            </a:pPr>
            <a:r>
              <a:rPr lang="en-US" dirty="0"/>
              <a:t>For free-form paragraph, list and simple table contents, OSCAL has only minimalist Markdown-compatible tagging</a:t>
            </a:r>
          </a:p>
          <a:p>
            <a:pPr marL="914400" lvl="1" indent="-457200">
              <a:buFont typeface="Arial" panose="020B0604020202020204" pitchFamily="34" charset="0"/>
              <a:buChar char="•"/>
            </a:pPr>
            <a:r>
              <a:rPr lang="en-US" dirty="0"/>
              <a:t>Go beyond these limits by mixing in (X)HTML or an alternative documentary format (e.g., NISO STS, DITA, </a:t>
            </a:r>
            <a:r>
              <a:rPr lang="en-US" dirty="0" err="1"/>
              <a:t>StratML</a:t>
            </a:r>
            <a:r>
              <a:rPr lang="en-US" dirty="0"/>
              <a:t>)</a:t>
            </a:r>
          </a:p>
          <a:p>
            <a:pPr marL="457200" indent="-457200">
              <a:buFont typeface="Arial" panose="020B0604020202020204" pitchFamily="34" charset="0"/>
              <a:buChar char="•"/>
            </a:pPr>
            <a:r>
              <a:rPr lang="en-US" dirty="0"/>
              <a:t>Embed (not just link) non-OSCAL evidentiary or testimonial data into OSCAL</a:t>
            </a:r>
          </a:p>
          <a:p>
            <a:endParaRPr lang="en-US" dirty="0"/>
          </a:p>
        </p:txBody>
      </p:sp>
      <p:sp>
        <p:nvSpPr>
          <p:cNvPr id="4" name="Title 3">
            <a:extLst>
              <a:ext uri="{FF2B5EF4-FFF2-40B4-BE49-F238E27FC236}">
                <a16:creationId xmlns:a16="http://schemas.microsoft.com/office/drawing/2014/main" id="{52108A4C-79F4-445E-95B2-E3CAFFF71F78}"/>
              </a:ext>
            </a:extLst>
          </p:cNvPr>
          <p:cNvSpPr>
            <a:spLocks noGrp="1"/>
          </p:cNvSpPr>
          <p:nvPr>
            <p:ph type="title"/>
          </p:nvPr>
        </p:nvSpPr>
        <p:spPr/>
        <p:txBody>
          <a:bodyPr/>
          <a:lstStyle/>
          <a:p>
            <a:r>
              <a:rPr lang="en-US" dirty="0"/>
              <a:t>Possible uses</a:t>
            </a:r>
          </a:p>
        </p:txBody>
      </p:sp>
    </p:spTree>
    <p:extLst>
      <p:ext uri="{BB962C8B-B14F-4D97-AF65-F5344CB8AC3E}">
        <p14:creationId xmlns:p14="http://schemas.microsoft.com/office/powerpoint/2010/main" val="1393589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AD28D1-B37A-4EFC-97C3-68B1C03802C1}"/>
              </a:ext>
            </a:extLst>
          </p:cNvPr>
          <p:cNvSpPr>
            <a:spLocks noGrp="1"/>
          </p:cNvSpPr>
          <p:nvPr>
            <p:ph type="body" idx="1"/>
          </p:nvPr>
        </p:nvSpPr>
        <p:spPr>
          <a:xfrm>
            <a:off x="1092819" y="1510146"/>
            <a:ext cx="9824225" cy="4932218"/>
          </a:xfrm>
        </p:spPr>
        <p:txBody>
          <a:bodyPr/>
          <a:lstStyle/>
          <a:p>
            <a:r>
              <a:rPr lang="en-US" sz="3600" dirty="0"/>
              <a:t>What should OSCAL XML&lt;-&gt;JSON converters do with non-OSCAL content?</a:t>
            </a:r>
          </a:p>
          <a:p>
            <a:r>
              <a:rPr lang="en-US" dirty="0"/>
              <a:t>	</a:t>
            </a:r>
            <a:r>
              <a:rPr lang="en-US" sz="2000" dirty="0"/>
              <a:t>Pass through in some fashion?</a:t>
            </a:r>
          </a:p>
          <a:p>
            <a:r>
              <a:rPr lang="en-US" sz="2000" dirty="0"/>
              <a:t>	Provide hooks for custom converter code?</a:t>
            </a:r>
          </a:p>
          <a:p>
            <a:r>
              <a:rPr lang="en-US" sz="2000" dirty="0"/>
              <a:t>	Provide option to drop?</a:t>
            </a:r>
          </a:p>
          <a:p>
            <a:pPr>
              <a:spcBef>
                <a:spcPts val="3000"/>
              </a:spcBef>
            </a:pPr>
            <a:r>
              <a:rPr lang="en-US" sz="3600" dirty="0"/>
              <a:t>How do we address expectations around use of ANY features?</a:t>
            </a:r>
          </a:p>
          <a:p>
            <a:r>
              <a:rPr lang="en-US" sz="2000" dirty="0"/>
              <a:t>(Given that any </a:t>
            </a:r>
            <a:r>
              <a:rPr lang="en-US" sz="2000" dirty="0" err="1"/>
              <a:t>ANY</a:t>
            </a:r>
            <a:r>
              <a:rPr lang="en-US" sz="2000" dirty="0"/>
              <a:t> is a black box to OSCAL more or less by definition)</a:t>
            </a:r>
          </a:p>
        </p:txBody>
      </p:sp>
      <p:sp>
        <p:nvSpPr>
          <p:cNvPr id="4" name="Title 3">
            <a:extLst>
              <a:ext uri="{FF2B5EF4-FFF2-40B4-BE49-F238E27FC236}">
                <a16:creationId xmlns:a16="http://schemas.microsoft.com/office/drawing/2014/main" id="{DF8A51E5-87AD-4036-B7FB-9FEFC757D59F}"/>
              </a:ext>
            </a:extLst>
          </p:cNvPr>
          <p:cNvSpPr>
            <a:spLocks noGrp="1"/>
          </p:cNvSpPr>
          <p:nvPr>
            <p:ph type="title"/>
          </p:nvPr>
        </p:nvSpPr>
        <p:spPr>
          <a:xfrm>
            <a:off x="629213" y="0"/>
            <a:ext cx="10515600" cy="1066800"/>
          </a:xfrm>
        </p:spPr>
        <p:txBody>
          <a:bodyPr/>
          <a:lstStyle/>
          <a:p>
            <a:r>
              <a:rPr lang="en-US" dirty="0"/>
              <a:t>Potential challenges</a:t>
            </a:r>
          </a:p>
        </p:txBody>
      </p:sp>
    </p:spTree>
    <p:extLst>
      <p:ext uri="{BB962C8B-B14F-4D97-AF65-F5344CB8AC3E}">
        <p14:creationId xmlns:p14="http://schemas.microsoft.com/office/powerpoint/2010/main" val="153418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63D3EE-541A-4D42-8D0A-B0801FF029F3}"/>
              </a:ext>
            </a:extLst>
          </p:cNvPr>
          <p:cNvSpPr>
            <a:spLocks noGrp="1"/>
          </p:cNvSpPr>
          <p:nvPr>
            <p:ph type="body" idx="1"/>
          </p:nvPr>
        </p:nvSpPr>
        <p:spPr>
          <a:xfrm>
            <a:off x="1092819" y="2133600"/>
            <a:ext cx="9824225" cy="4344201"/>
          </a:xfrm>
        </p:spPr>
        <p:txBody>
          <a:bodyPr/>
          <a:lstStyle/>
          <a:p>
            <a:r>
              <a:rPr lang="en-US" dirty="0"/>
              <a:t>OSCAL models are developed and produced using NIST Metaschema technology, which provides documentation and tooling along with modeling capabilities.</a:t>
            </a:r>
          </a:p>
          <a:p>
            <a:endParaRPr lang="en-US" dirty="0"/>
          </a:p>
          <a:p>
            <a:r>
              <a:rPr lang="en-US" dirty="0"/>
              <a:t>We have now implemented ANY in the metaschema processing runtime.</a:t>
            </a:r>
          </a:p>
          <a:p>
            <a:endParaRPr lang="en-US" dirty="0"/>
          </a:p>
          <a:p>
            <a:r>
              <a:rPr lang="en-US" dirty="0"/>
              <a:t>Now we have support for it, the question comes up, whether and where to use ANY in OSCAL?</a:t>
            </a:r>
          </a:p>
        </p:txBody>
      </p:sp>
      <p:sp>
        <p:nvSpPr>
          <p:cNvPr id="4" name="Title 3">
            <a:extLst>
              <a:ext uri="{FF2B5EF4-FFF2-40B4-BE49-F238E27FC236}">
                <a16:creationId xmlns:a16="http://schemas.microsoft.com/office/drawing/2014/main" id="{77ECC838-6FB5-4B99-BD48-1DB750D0355A}"/>
              </a:ext>
            </a:extLst>
          </p:cNvPr>
          <p:cNvSpPr>
            <a:spLocks noGrp="1"/>
          </p:cNvSpPr>
          <p:nvPr>
            <p:ph type="title"/>
          </p:nvPr>
        </p:nvSpPr>
        <p:spPr>
          <a:xfrm>
            <a:off x="573795" y="-10744"/>
            <a:ext cx="10515600" cy="1063690"/>
          </a:xfrm>
        </p:spPr>
        <p:txBody>
          <a:bodyPr/>
          <a:lstStyle/>
          <a:p>
            <a:r>
              <a:rPr lang="en-US" dirty="0"/>
              <a:t>Current status</a:t>
            </a:r>
          </a:p>
        </p:txBody>
      </p:sp>
    </p:spTree>
    <p:extLst>
      <p:ext uri="{BB962C8B-B14F-4D97-AF65-F5344CB8AC3E}">
        <p14:creationId xmlns:p14="http://schemas.microsoft.com/office/powerpoint/2010/main" val="374687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A1FEB-30D6-45D9-B5FB-7777A5019F97}"/>
              </a:ext>
            </a:extLst>
          </p:cNvPr>
          <p:cNvSpPr>
            <a:spLocks noGrp="1"/>
          </p:cNvSpPr>
          <p:nvPr>
            <p:ph type="title"/>
          </p:nvPr>
        </p:nvSpPr>
        <p:spPr>
          <a:xfrm>
            <a:off x="573795" y="0"/>
            <a:ext cx="10515600" cy="1079653"/>
          </a:xfrm>
        </p:spPr>
        <p:txBody>
          <a:bodyPr>
            <a:normAutofit/>
          </a:bodyPr>
          <a:lstStyle/>
          <a:p>
            <a:r>
              <a:rPr lang="en-US" dirty="0"/>
              <a:t>Where we allow ANY</a:t>
            </a:r>
          </a:p>
        </p:txBody>
      </p:sp>
      <p:sp>
        <p:nvSpPr>
          <p:cNvPr id="2" name="TextBox 1">
            <a:extLst>
              <a:ext uri="{FF2B5EF4-FFF2-40B4-BE49-F238E27FC236}">
                <a16:creationId xmlns:a16="http://schemas.microsoft.com/office/drawing/2014/main" id="{CF004225-3978-4848-8788-2B2B1B47C28B}"/>
              </a:ext>
            </a:extLst>
          </p:cNvPr>
          <p:cNvSpPr txBox="1"/>
          <p:nvPr/>
        </p:nvSpPr>
        <p:spPr>
          <a:xfrm>
            <a:off x="844960" y="1652530"/>
            <a:ext cx="6151585" cy="3939540"/>
          </a:xfrm>
          <a:prstGeom prst="rect">
            <a:avLst/>
          </a:prstGeom>
          <a:noFill/>
        </p:spPr>
        <p:txBody>
          <a:bodyPr wrap="square" rtlCol="0">
            <a:spAutoFit/>
          </a:bodyPr>
          <a:lstStyle/>
          <a:p>
            <a:r>
              <a:rPr lang="en-US" sz="2800" dirty="0"/>
              <a:t>Group</a:t>
            </a:r>
          </a:p>
          <a:p>
            <a:r>
              <a:rPr lang="en-US" sz="2800" dirty="0"/>
              <a:t>Control </a:t>
            </a:r>
            <a:r>
              <a:rPr lang="en-US" sz="2000" dirty="0"/>
              <a:t>(at any level)</a:t>
            </a:r>
          </a:p>
          <a:p>
            <a:r>
              <a:rPr lang="en-US" sz="2800" dirty="0"/>
              <a:t>Part</a:t>
            </a:r>
            <a:r>
              <a:rPr lang="en-US" sz="3600" dirty="0"/>
              <a:t> </a:t>
            </a:r>
            <a:r>
              <a:rPr lang="en-US" sz="2000" dirty="0"/>
              <a:t>(at any level)</a:t>
            </a:r>
          </a:p>
          <a:p>
            <a:r>
              <a:rPr lang="en-US" sz="2800" dirty="0"/>
              <a:t>Parameter</a:t>
            </a:r>
          </a:p>
          <a:p>
            <a:r>
              <a:rPr lang="en-US" sz="2800" dirty="0"/>
              <a:t>	Parameter Guidance</a:t>
            </a:r>
          </a:p>
          <a:p>
            <a:r>
              <a:rPr lang="en-US" sz="2800" dirty="0"/>
              <a:t>	Parameter Selection</a:t>
            </a:r>
          </a:p>
          <a:p>
            <a:r>
              <a:rPr lang="en-US" sz="2800" dirty="0"/>
              <a:t>Resource</a:t>
            </a:r>
          </a:p>
          <a:p>
            <a:r>
              <a:rPr lang="en-US" sz="2800" dirty="0"/>
              <a:t>	Resource bibliographic citation</a:t>
            </a:r>
          </a:p>
          <a:p>
            <a:endParaRPr lang="en-US" dirty="0"/>
          </a:p>
        </p:txBody>
      </p:sp>
      <p:sp>
        <p:nvSpPr>
          <p:cNvPr id="5" name="TextBox 4">
            <a:extLst>
              <a:ext uri="{FF2B5EF4-FFF2-40B4-BE49-F238E27FC236}">
                <a16:creationId xmlns:a16="http://schemas.microsoft.com/office/drawing/2014/main" id="{62503523-DF14-4C26-8865-1BEF15AA9ADF}"/>
              </a:ext>
            </a:extLst>
          </p:cNvPr>
          <p:cNvSpPr txBox="1"/>
          <p:nvPr/>
        </p:nvSpPr>
        <p:spPr>
          <a:xfrm>
            <a:off x="6996545" y="3105834"/>
            <a:ext cx="4572000" cy="646331"/>
          </a:xfrm>
          <a:prstGeom prst="rect">
            <a:avLst/>
          </a:prstGeom>
          <a:noFill/>
        </p:spPr>
        <p:txBody>
          <a:bodyPr wrap="square" rtlCol="0">
            <a:spAutoFit/>
          </a:bodyPr>
          <a:lstStyle/>
          <a:p>
            <a:r>
              <a:rPr lang="en-US" i="1" dirty="0"/>
              <a:t>In models to date, we have provided ANY in certain places – now due for review</a:t>
            </a:r>
          </a:p>
        </p:txBody>
      </p:sp>
    </p:spTree>
    <p:extLst>
      <p:ext uri="{BB962C8B-B14F-4D97-AF65-F5344CB8AC3E}">
        <p14:creationId xmlns:p14="http://schemas.microsoft.com/office/powerpoint/2010/main" val="374537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93AF3E-92B5-4E4B-A104-A6F0199A96B3}"/>
              </a:ext>
            </a:extLst>
          </p:cNvPr>
          <p:cNvSpPr>
            <a:spLocks noGrp="1"/>
          </p:cNvSpPr>
          <p:nvPr>
            <p:ph type="body" idx="1"/>
          </p:nvPr>
        </p:nvSpPr>
        <p:spPr>
          <a:xfrm>
            <a:off x="1092819" y="1916936"/>
            <a:ext cx="9824225" cy="3527900"/>
          </a:xfrm>
        </p:spPr>
        <p:txBody>
          <a:bodyPr/>
          <a:lstStyle/>
          <a:p>
            <a:pPr>
              <a:lnSpc>
                <a:spcPct val="100000"/>
              </a:lnSpc>
              <a:spcAft>
                <a:spcPts val="3000"/>
              </a:spcAft>
            </a:pPr>
            <a:r>
              <a:rPr lang="en-US" dirty="0"/>
              <a:t>OSCAL features we already have in place:</a:t>
            </a:r>
            <a:endParaRPr lang="en-US" i="1" dirty="0"/>
          </a:p>
          <a:p>
            <a:pPr marL="457200" indent="-457200">
              <a:lnSpc>
                <a:spcPct val="100000"/>
              </a:lnSpc>
              <a:buFont typeface="Arial" panose="020B0604020202020204" pitchFamily="34" charset="0"/>
              <a:buChar char="•"/>
            </a:pPr>
            <a:r>
              <a:rPr lang="en-US" i="1" dirty="0"/>
              <a:t>Abstract generics</a:t>
            </a:r>
            <a:r>
              <a:rPr lang="en-US" dirty="0"/>
              <a:t> mentioned above – </a:t>
            </a:r>
            <a:r>
              <a:rPr lang="en-US" dirty="0">
                <a:latin typeface="Consolas" panose="020B0609020204030204" pitchFamily="49" charset="0"/>
              </a:rPr>
              <a:t>prop</a:t>
            </a:r>
            <a:r>
              <a:rPr lang="en-US" dirty="0"/>
              <a:t>, </a:t>
            </a:r>
            <a:r>
              <a:rPr lang="en-US" dirty="0">
                <a:latin typeface="Consolas" panose="020B0609020204030204" pitchFamily="49" charset="0"/>
              </a:rPr>
              <a:t>part</a:t>
            </a:r>
            <a:r>
              <a:rPr lang="en-US" dirty="0"/>
              <a:t> etc.</a:t>
            </a:r>
          </a:p>
          <a:p>
            <a:pPr marL="457200" indent="-457200">
              <a:lnSpc>
                <a:spcPct val="100000"/>
              </a:lnSpc>
              <a:buFont typeface="Arial" panose="020B0604020202020204" pitchFamily="34" charset="0"/>
              <a:buChar char="•"/>
            </a:pPr>
            <a:r>
              <a:rPr lang="en-US" dirty="0"/>
              <a:t>Links – anything can be aligned with links</a:t>
            </a:r>
          </a:p>
          <a:p>
            <a:pPr marL="457200" indent="-457200">
              <a:lnSpc>
                <a:spcPct val="100000"/>
              </a:lnSpc>
              <a:buFont typeface="Arial" panose="020B0604020202020204" pitchFamily="34" charset="0"/>
              <a:buChar char="•"/>
            </a:pPr>
            <a:r>
              <a:rPr lang="en-US" dirty="0"/>
              <a:t>Back matter resources – as descriptions of out of line content, these can also provide links, fallback links, discoverability metadata, and even (binary) contents (base-64 encoded)</a:t>
            </a:r>
          </a:p>
        </p:txBody>
      </p:sp>
      <p:sp>
        <p:nvSpPr>
          <p:cNvPr id="4" name="Title 3">
            <a:extLst>
              <a:ext uri="{FF2B5EF4-FFF2-40B4-BE49-F238E27FC236}">
                <a16:creationId xmlns:a16="http://schemas.microsoft.com/office/drawing/2014/main" id="{430FDF88-21DE-4B5F-B3FB-1A93B67C84B3}"/>
              </a:ext>
            </a:extLst>
          </p:cNvPr>
          <p:cNvSpPr>
            <a:spLocks noGrp="1"/>
          </p:cNvSpPr>
          <p:nvPr>
            <p:ph type="title"/>
          </p:nvPr>
        </p:nvSpPr>
        <p:spPr>
          <a:xfrm>
            <a:off x="573795" y="-10745"/>
            <a:ext cx="10515600" cy="1077545"/>
          </a:xfrm>
        </p:spPr>
        <p:txBody>
          <a:bodyPr/>
          <a:lstStyle/>
          <a:p>
            <a:r>
              <a:rPr lang="en-US" dirty="0"/>
              <a:t>Alternatives to ANY</a:t>
            </a:r>
          </a:p>
        </p:txBody>
      </p:sp>
    </p:spTree>
    <p:extLst>
      <p:ext uri="{BB962C8B-B14F-4D97-AF65-F5344CB8AC3E}">
        <p14:creationId xmlns:p14="http://schemas.microsoft.com/office/powerpoint/2010/main" val="995442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764</Words>
  <Application>Microsoft Office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Consolas</vt:lpstr>
      <vt:lpstr>Courier New</vt:lpstr>
      <vt:lpstr>Wingdings</vt:lpstr>
      <vt:lpstr>Office Theme</vt:lpstr>
      <vt:lpstr>What to do about ANY?</vt:lpstr>
      <vt:lpstr>Ways to provide extensibility</vt:lpstr>
      <vt:lpstr>ANY in schemas</vt:lpstr>
      <vt:lpstr>What this looks like</vt:lpstr>
      <vt:lpstr>Possible uses</vt:lpstr>
      <vt:lpstr>Potential challenges</vt:lpstr>
      <vt:lpstr>Current status</vt:lpstr>
      <vt:lpstr>Where we allow ANY</vt:lpstr>
      <vt:lpstr>Alternatives to ANY</vt:lpstr>
      <vt:lpstr>Do we want 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Hanacek, Natasha C. (Fed)</dc:creator>
  <cp:lastModifiedBy>Piez, Wendell A. (Fed)</cp:lastModifiedBy>
  <cp:revision>51</cp:revision>
  <dcterms:created xsi:type="dcterms:W3CDTF">2018-11-08T15:06:59Z</dcterms:created>
  <dcterms:modified xsi:type="dcterms:W3CDTF">2021-03-04T01:27:29Z</dcterms:modified>
</cp:coreProperties>
</file>